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8" r:id="rId4"/>
  </p:sldMasterIdLst>
  <p:notesMasterIdLst>
    <p:notesMasterId r:id="rId6"/>
  </p:notesMasterIdLst>
  <p:sldIdLst>
    <p:sldId id="288" r:id="rId5"/>
  </p:sldIdLst>
  <p:sldSz cx="9144000" cy="5143500" type="screen16x9"/>
  <p:notesSz cx="7315200" cy="9601200"/>
  <p:custDataLst>
    <p:tags r:id="rId7"/>
  </p:custDataLst>
  <p:defaultTextStyle>
    <a:defPPr>
      <a:defRPr lang="en-US"/>
    </a:defPPr>
    <a:lvl1pPr marL="0" algn="l" defTabSz="257174" rtl="0" eaLnBrk="1" latinLnBrk="0" hangingPunct="1">
      <a:defRPr sz="506" kern="1200">
        <a:solidFill>
          <a:schemeClr val="tx1"/>
        </a:solidFill>
        <a:latin typeface="+mn-lt"/>
        <a:ea typeface="+mn-ea"/>
        <a:cs typeface="+mn-cs"/>
      </a:defRPr>
    </a:lvl1pPr>
    <a:lvl2pPr marL="128587" algn="l" defTabSz="257174" rtl="0" eaLnBrk="1" latinLnBrk="0" hangingPunct="1">
      <a:defRPr sz="506" kern="1200">
        <a:solidFill>
          <a:schemeClr val="tx1"/>
        </a:solidFill>
        <a:latin typeface="+mn-lt"/>
        <a:ea typeface="+mn-ea"/>
        <a:cs typeface="+mn-cs"/>
      </a:defRPr>
    </a:lvl2pPr>
    <a:lvl3pPr marL="257174" algn="l" defTabSz="257174" rtl="0" eaLnBrk="1" latinLnBrk="0" hangingPunct="1">
      <a:defRPr sz="506" kern="1200">
        <a:solidFill>
          <a:schemeClr val="tx1"/>
        </a:solidFill>
        <a:latin typeface="+mn-lt"/>
        <a:ea typeface="+mn-ea"/>
        <a:cs typeface="+mn-cs"/>
      </a:defRPr>
    </a:lvl3pPr>
    <a:lvl4pPr marL="385760" algn="l" defTabSz="257174" rtl="0" eaLnBrk="1" latinLnBrk="0" hangingPunct="1">
      <a:defRPr sz="506" kern="1200">
        <a:solidFill>
          <a:schemeClr val="tx1"/>
        </a:solidFill>
        <a:latin typeface="+mn-lt"/>
        <a:ea typeface="+mn-ea"/>
        <a:cs typeface="+mn-cs"/>
      </a:defRPr>
    </a:lvl4pPr>
    <a:lvl5pPr marL="514346" algn="l" defTabSz="257174" rtl="0" eaLnBrk="1" latinLnBrk="0" hangingPunct="1">
      <a:defRPr sz="506" kern="1200">
        <a:solidFill>
          <a:schemeClr val="tx1"/>
        </a:solidFill>
        <a:latin typeface="+mn-lt"/>
        <a:ea typeface="+mn-ea"/>
        <a:cs typeface="+mn-cs"/>
      </a:defRPr>
    </a:lvl5pPr>
    <a:lvl6pPr marL="642932" algn="l" defTabSz="257174" rtl="0" eaLnBrk="1" latinLnBrk="0" hangingPunct="1">
      <a:defRPr sz="506" kern="1200">
        <a:solidFill>
          <a:schemeClr val="tx1"/>
        </a:solidFill>
        <a:latin typeface="+mn-lt"/>
        <a:ea typeface="+mn-ea"/>
        <a:cs typeface="+mn-cs"/>
      </a:defRPr>
    </a:lvl6pPr>
    <a:lvl7pPr marL="771519" algn="l" defTabSz="257174" rtl="0" eaLnBrk="1" latinLnBrk="0" hangingPunct="1">
      <a:defRPr sz="506" kern="1200">
        <a:solidFill>
          <a:schemeClr val="tx1"/>
        </a:solidFill>
        <a:latin typeface="+mn-lt"/>
        <a:ea typeface="+mn-ea"/>
        <a:cs typeface="+mn-cs"/>
      </a:defRPr>
    </a:lvl7pPr>
    <a:lvl8pPr marL="900105" algn="l" defTabSz="257174" rtl="0" eaLnBrk="1" latinLnBrk="0" hangingPunct="1">
      <a:defRPr sz="506" kern="1200">
        <a:solidFill>
          <a:schemeClr val="tx1"/>
        </a:solidFill>
        <a:latin typeface="+mn-lt"/>
        <a:ea typeface="+mn-ea"/>
        <a:cs typeface="+mn-cs"/>
      </a:defRPr>
    </a:lvl8pPr>
    <a:lvl9pPr marL="1028693" algn="l" defTabSz="257174" rtl="0" eaLnBrk="1" latinLnBrk="0" hangingPunct="1">
      <a:defRPr sz="5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D8DB34-067F-241F-5D0E-579432D79120}" name="Kate Regnier" initials="KR" userId="S::kregnier@accme.org::9bb3a224-0264-44dd-8250-9bfdb9f85a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D74B"/>
    <a:srgbClr val="001A77"/>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5907" autoAdjust="0"/>
  </p:normalViewPr>
  <p:slideViewPr>
    <p:cSldViewPr snapToGrid="0">
      <p:cViewPr varScale="1">
        <p:scale>
          <a:sx n="69" d="100"/>
          <a:sy n="69" d="100"/>
        </p:scale>
        <p:origin x="81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E3B432-AB07-43CD-B44E-44BF85BF4F69}" type="datetimeFigureOut">
              <a:rPr lang="en-GB" smtClean="0"/>
              <a:t>03/03/2026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905270E-0B30-47FF-8362-BCCF757169DA}" type="slidenum">
              <a:rPr lang="en-GB" smtClean="0"/>
              <a:t>‹#›</a:t>
            </a:fld>
            <a:endParaRPr lang="en-GB"/>
          </a:p>
        </p:txBody>
      </p:sp>
    </p:spTree>
    <p:extLst>
      <p:ext uri="{BB962C8B-B14F-4D97-AF65-F5344CB8AC3E}">
        <p14:creationId xmlns:p14="http://schemas.microsoft.com/office/powerpoint/2010/main" val="1458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5270E-0B30-47FF-8362-BCCF757169DA}" type="slidenum">
              <a:rPr lang="en-GB" smtClean="0"/>
              <a:t>1</a:t>
            </a:fld>
            <a:endParaRPr lang="en-GB"/>
          </a:p>
        </p:txBody>
      </p:sp>
    </p:spTree>
    <p:extLst>
      <p:ext uri="{BB962C8B-B14F-4D97-AF65-F5344CB8AC3E}">
        <p14:creationId xmlns:p14="http://schemas.microsoft.com/office/powerpoint/2010/main" val="2085709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www.facebook.com/AccreditedCME" TargetMode="External"/><Relationship Id="rId3" Type="http://schemas.openxmlformats.org/officeDocument/2006/relationships/hyperlink" Target="https://www.instagram.com/accreditedcme/" TargetMode="External"/><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hyperlink" Target="https://www.linkedin.com/company/accreditedcme" TargetMode="External"/><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instagram.com/accreditedcme/" TargetMode="External"/><Relationship Id="rId3" Type="http://schemas.openxmlformats.org/officeDocument/2006/relationships/image" Target="../media/image16.png"/><Relationship Id="rId7" Type="http://schemas.openxmlformats.org/officeDocument/2006/relationships/hyperlink" Target="http://www.facebook.com/AccreditedCME" TargetMode="External"/><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hyperlink" Target="https://www.linkedin.com/company/accreditedcme" TargetMode="External"/><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hyperlink" Target="https://bsky.app/profile/accreditedcme.bsky.social"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CF12C-3B33-2C22-A116-A10F1F437AB3}"/>
              </a:ext>
            </a:extLst>
          </p:cNvPr>
          <p:cNvSpPr>
            <a:spLocks noGrp="1"/>
          </p:cNvSpPr>
          <p:nvPr>
            <p:ph type="title"/>
          </p:nvPr>
        </p:nvSpPr>
        <p:spPr>
          <a:xfrm>
            <a:off x="285750" y="655742"/>
            <a:ext cx="4229100" cy="2101746"/>
          </a:xfrm>
          <a:prstGeom prst="rect">
            <a:avLst/>
          </a:prstGeom>
        </p:spPr>
        <p:txBody>
          <a:bodyPr lIns="0" tIns="0" rIns="0" bIns="0"/>
          <a:lstStyle>
            <a:lvl1pPr algn="l">
              <a:defRPr sz="3000" b="0" i="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4">
            <a:extLst>
              <a:ext uri="{FF2B5EF4-FFF2-40B4-BE49-F238E27FC236}">
                <a16:creationId xmlns:a16="http://schemas.microsoft.com/office/drawing/2014/main" id="{E4656672-01BA-5E84-92B4-1418DC8282A8}"/>
              </a:ext>
            </a:extLst>
          </p:cNvPr>
          <p:cNvSpPr>
            <a:spLocks noGrp="1"/>
          </p:cNvSpPr>
          <p:nvPr>
            <p:ph type="body" sz="quarter" idx="11" hasCustomPrompt="1"/>
          </p:nvPr>
        </p:nvSpPr>
        <p:spPr>
          <a:xfrm>
            <a:off x="285750" y="320647"/>
            <a:ext cx="4229100" cy="171450"/>
          </a:xfrm>
          <a:prstGeom prst="rect">
            <a:avLst/>
          </a:prstGeom>
        </p:spPr>
        <p:txBody>
          <a:bodyPr lIns="0" tIns="0" rIns="0" bIns="0" anchor="b" anchorCtr="0"/>
          <a:lstStyle>
            <a:lvl1pPr marL="0" indent="0">
              <a:buNone/>
              <a:defRPr sz="1050" b="0" i="0" cap="all" spc="150" baseline="0">
                <a:solidFill>
                  <a:schemeClr val="accent2"/>
                </a:solidFill>
                <a:latin typeface="+mj-lt"/>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pic>
        <p:nvPicPr>
          <p:cNvPr id="8" name="Picture 7">
            <a:extLst>
              <a:ext uri="{FF2B5EF4-FFF2-40B4-BE49-F238E27FC236}">
                <a16:creationId xmlns:a16="http://schemas.microsoft.com/office/drawing/2014/main" id="{E15268E4-7946-825C-DE7B-C3CDED8444D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5751" y="4210852"/>
            <a:ext cx="2060283" cy="475449"/>
          </a:xfrm>
          <a:prstGeom prst="rect">
            <a:avLst/>
          </a:prstGeom>
        </p:spPr>
      </p:pic>
      <p:sp>
        <p:nvSpPr>
          <p:cNvPr id="13" name="Text Placeholder 12">
            <a:extLst>
              <a:ext uri="{FF2B5EF4-FFF2-40B4-BE49-F238E27FC236}">
                <a16:creationId xmlns:a16="http://schemas.microsoft.com/office/drawing/2014/main" id="{F2EC058F-09C1-2FB9-FAE6-41CD51A92FC6}"/>
              </a:ext>
            </a:extLst>
          </p:cNvPr>
          <p:cNvSpPr>
            <a:spLocks noGrp="1"/>
          </p:cNvSpPr>
          <p:nvPr>
            <p:ph type="body" sz="quarter" idx="12" hasCustomPrompt="1"/>
          </p:nvPr>
        </p:nvSpPr>
        <p:spPr>
          <a:xfrm>
            <a:off x="285750" y="3311236"/>
            <a:ext cx="4229100" cy="209550"/>
          </a:xfrm>
          <a:prstGeom prst="rect">
            <a:avLst/>
          </a:prstGeom>
        </p:spPr>
        <p:txBody>
          <a:bodyPr lIns="0" tIns="0" rIns="0" bIns="0"/>
          <a:lstStyle>
            <a:lvl1pPr marL="0" indent="0" fontAlgn="auto">
              <a:spcBef>
                <a:spcPts val="0"/>
              </a:spcBef>
              <a:buNone/>
              <a:defRPr sz="1600" b="1" i="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Presenter Name, Credential (Optional use)</a:t>
            </a:r>
          </a:p>
        </p:txBody>
      </p:sp>
      <p:sp>
        <p:nvSpPr>
          <p:cNvPr id="14" name="Text Placeholder 12">
            <a:extLst>
              <a:ext uri="{FF2B5EF4-FFF2-40B4-BE49-F238E27FC236}">
                <a16:creationId xmlns:a16="http://schemas.microsoft.com/office/drawing/2014/main" id="{0F1225A7-93F6-85E9-97DA-266F55829A17}"/>
              </a:ext>
            </a:extLst>
          </p:cNvPr>
          <p:cNvSpPr>
            <a:spLocks noGrp="1"/>
          </p:cNvSpPr>
          <p:nvPr>
            <p:ph type="body" sz="quarter" idx="13" hasCustomPrompt="1"/>
          </p:nvPr>
        </p:nvSpPr>
        <p:spPr>
          <a:xfrm>
            <a:off x="285750" y="3581400"/>
            <a:ext cx="4229100" cy="209550"/>
          </a:xfrm>
          <a:prstGeom prst="rect">
            <a:avLst/>
          </a:prstGeom>
        </p:spPr>
        <p:txBody>
          <a:bodyPr lIns="0" tIns="0" rIns="0" bIns="0"/>
          <a:lstStyle>
            <a:lvl1pPr marL="0" indent="0" fontAlgn="auto">
              <a:spcBef>
                <a:spcPts val="0"/>
              </a:spcBef>
              <a:buNone/>
              <a:defRPr sz="1200">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pic>
        <p:nvPicPr>
          <p:cNvPr id="4" name="Picture Placeholder 23">
            <a:extLst>
              <a:ext uri="{FF2B5EF4-FFF2-40B4-BE49-F238E27FC236}">
                <a16:creationId xmlns:a16="http://schemas.microsoft.com/office/drawing/2014/main" id="{02EC586A-A191-24FE-EA31-04CBFCBD078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53050" y="0"/>
            <a:ext cx="3790950" cy="5143500"/>
          </a:xfrm>
          <a:custGeom>
            <a:avLst/>
            <a:gdLst>
              <a:gd name="connsiteX0" fmla="*/ 0 w 8686800"/>
              <a:gd name="connsiteY0" fmla="*/ 0 h 8686800"/>
              <a:gd name="connsiteX1" fmla="*/ 8686800 w 8686800"/>
              <a:gd name="connsiteY1" fmla="*/ 0 h 8686800"/>
              <a:gd name="connsiteX2" fmla="*/ 8686800 w 8686800"/>
              <a:gd name="connsiteY2" fmla="*/ 8686800 h 8686800"/>
              <a:gd name="connsiteX3" fmla="*/ 0 w 8686800"/>
              <a:gd name="connsiteY3" fmla="*/ 8686800 h 8686800"/>
            </a:gdLst>
            <a:ahLst/>
            <a:cxnLst>
              <a:cxn ang="0">
                <a:pos x="connsiteX0" y="connsiteY0"/>
              </a:cxn>
              <a:cxn ang="0">
                <a:pos x="connsiteX1" y="connsiteY1"/>
              </a:cxn>
              <a:cxn ang="0">
                <a:pos x="connsiteX2" y="connsiteY2"/>
              </a:cxn>
              <a:cxn ang="0">
                <a:pos x="connsiteX3" y="connsiteY3"/>
              </a:cxn>
            </a:cxnLst>
            <a:rect l="l" t="t" r="r" b="b"/>
            <a:pathLst>
              <a:path w="8686800" h="8686800">
                <a:moveTo>
                  <a:pt x="0" y="0"/>
                </a:moveTo>
                <a:lnTo>
                  <a:pt x="8686800" y="0"/>
                </a:lnTo>
                <a:lnTo>
                  <a:pt x="8686800" y="8686800"/>
                </a:lnTo>
                <a:lnTo>
                  <a:pt x="0" y="8686800"/>
                </a:lnTo>
                <a:close/>
              </a:path>
            </a:pathLst>
          </a:custGeom>
        </p:spPr>
      </p:pic>
    </p:spTree>
    <p:extLst>
      <p:ext uri="{BB962C8B-B14F-4D97-AF65-F5344CB8AC3E}">
        <p14:creationId xmlns:p14="http://schemas.microsoft.com/office/powerpoint/2010/main" val="315678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lum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0EA47-621A-C85A-369C-AF7E1849893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Title 9">
            <a:extLst>
              <a:ext uri="{FF2B5EF4-FFF2-40B4-BE49-F238E27FC236}">
                <a16:creationId xmlns:a16="http://schemas.microsoft.com/office/drawing/2014/main" id="{ACD2F633-7BCC-9177-0FD9-C4EED9FA05DD}"/>
              </a:ext>
            </a:extLst>
          </p:cNvPr>
          <p:cNvSpPr>
            <a:spLocks noGrp="1"/>
          </p:cNvSpPr>
          <p:nvPr>
            <p:ph type="title" hasCustomPrompt="1"/>
          </p:nvPr>
        </p:nvSpPr>
        <p:spPr>
          <a:xfrm>
            <a:off x="285749" y="544678"/>
            <a:ext cx="8583613"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Content Placeholder 2">
            <a:extLst>
              <a:ext uri="{FF2B5EF4-FFF2-40B4-BE49-F238E27FC236}">
                <a16:creationId xmlns:a16="http://schemas.microsoft.com/office/drawing/2014/main" id="{8E26158B-5FBD-AC92-E8F1-C0F99339725A}"/>
              </a:ext>
            </a:extLst>
          </p:cNvPr>
          <p:cNvSpPr>
            <a:spLocks noGrp="1"/>
          </p:cNvSpPr>
          <p:nvPr>
            <p:ph sz="quarter" idx="16"/>
          </p:nvPr>
        </p:nvSpPr>
        <p:spPr>
          <a:xfrm>
            <a:off x="285749" y="1233847"/>
            <a:ext cx="8572499" cy="2903178"/>
          </a:xfrm>
          <a:prstGeom prst="rect">
            <a:avLst/>
          </a:prstGeom>
        </p:spPr>
        <p:txBody>
          <a:bodyPr lIns="0" tIns="0" rIns="0" bIns="0"/>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2BAD5F1-C52F-2EF9-6FAF-1EE5F2831437}"/>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07295A1A-5737-692F-A2F2-EB6511897CCD}"/>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29985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with Sidebar">
    <p:bg>
      <p:bgPr>
        <a:solidFill>
          <a:schemeClr val="bg2"/>
        </a:solidFill>
        <a:effectLst/>
      </p:bgPr>
    </p:bg>
    <p:spTree>
      <p:nvGrpSpPr>
        <p:cNvPr id="1" name=""/>
        <p:cNvGrpSpPr/>
        <p:nvPr/>
      </p:nvGrpSpPr>
      <p:grpSpPr>
        <a:xfrm>
          <a:off x="0" y="0"/>
          <a:ext cx="0" cy="0"/>
          <a:chOff x="0" y="0"/>
          <a:chExt cx="0" cy="0"/>
        </a:xfrm>
      </p:grpSpPr>
      <p:sp>
        <p:nvSpPr>
          <p:cNvPr id="5" name="object 2" hidden="1">
            <a:extLst>
              <a:ext uri="{FF2B5EF4-FFF2-40B4-BE49-F238E27FC236}">
                <a16:creationId xmlns:a16="http://schemas.microsoft.com/office/drawing/2014/main" id="{ACB3A65D-BD41-06E3-D19F-456D61EDFE28}"/>
              </a:ext>
            </a:extLst>
          </p:cNvPr>
          <p:cNvSpPr/>
          <p:nvPr/>
        </p:nvSpPr>
        <p:spPr>
          <a:xfrm flipH="1">
            <a:off x="5353050" y="-4635437"/>
            <a:ext cx="3562350" cy="3746500"/>
          </a:xfrm>
          <a:custGeom>
            <a:avLst/>
            <a:gdLst/>
            <a:ahLst/>
            <a:cxnLst/>
            <a:rect l="l" t="t" r="r" b="b"/>
            <a:pathLst>
              <a:path w="5832475" h="5822315">
                <a:moveTo>
                  <a:pt x="5413458"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5402976"/>
                </a:lnTo>
                <a:lnTo>
                  <a:pt x="2817" y="5451821"/>
                </a:lnTo>
                <a:lnTo>
                  <a:pt x="11061" y="5499010"/>
                </a:lnTo>
                <a:lnTo>
                  <a:pt x="24417" y="5544231"/>
                </a:lnTo>
                <a:lnTo>
                  <a:pt x="42571" y="5587168"/>
                </a:lnTo>
                <a:lnTo>
                  <a:pt x="65208" y="5627507"/>
                </a:lnTo>
                <a:lnTo>
                  <a:pt x="92014" y="5664935"/>
                </a:lnTo>
                <a:lnTo>
                  <a:pt x="122675" y="5699136"/>
                </a:lnTo>
                <a:lnTo>
                  <a:pt x="156876" y="5729797"/>
                </a:lnTo>
                <a:lnTo>
                  <a:pt x="194304" y="5756603"/>
                </a:lnTo>
                <a:lnTo>
                  <a:pt x="234643" y="5779240"/>
                </a:lnTo>
                <a:lnTo>
                  <a:pt x="277581" y="5797394"/>
                </a:lnTo>
                <a:lnTo>
                  <a:pt x="322801" y="5810750"/>
                </a:lnTo>
                <a:lnTo>
                  <a:pt x="369991" y="5818994"/>
                </a:lnTo>
                <a:lnTo>
                  <a:pt x="418835" y="5821812"/>
                </a:lnTo>
                <a:lnTo>
                  <a:pt x="5413458" y="5821812"/>
                </a:lnTo>
                <a:lnTo>
                  <a:pt x="5462302" y="5818994"/>
                </a:lnTo>
                <a:lnTo>
                  <a:pt x="5509492" y="5810750"/>
                </a:lnTo>
                <a:lnTo>
                  <a:pt x="5554712" y="5797394"/>
                </a:lnTo>
                <a:lnTo>
                  <a:pt x="5597649" y="5779240"/>
                </a:lnTo>
                <a:lnTo>
                  <a:pt x="5637989" y="5756603"/>
                </a:lnTo>
                <a:lnTo>
                  <a:pt x="5675416" y="5729797"/>
                </a:lnTo>
                <a:lnTo>
                  <a:pt x="5709618" y="5699136"/>
                </a:lnTo>
                <a:lnTo>
                  <a:pt x="5740278" y="5664935"/>
                </a:lnTo>
                <a:lnTo>
                  <a:pt x="5767084" y="5627507"/>
                </a:lnTo>
                <a:lnTo>
                  <a:pt x="5789721" y="5587168"/>
                </a:lnTo>
                <a:lnTo>
                  <a:pt x="5807875" y="5544231"/>
                </a:lnTo>
                <a:lnTo>
                  <a:pt x="5821231" y="5499010"/>
                </a:lnTo>
                <a:lnTo>
                  <a:pt x="5829475" y="5451821"/>
                </a:lnTo>
                <a:lnTo>
                  <a:pt x="5832293" y="5402976"/>
                </a:lnTo>
                <a:lnTo>
                  <a:pt x="5832293" y="418835"/>
                </a:lnTo>
                <a:lnTo>
                  <a:pt x="5829475" y="369991"/>
                </a:lnTo>
                <a:lnTo>
                  <a:pt x="5821231" y="322801"/>
                </a:lnTo>
                <a:lnTo>
                  <a:pt x="5807875" y="277581"/>
                </a:lnTo>
                <a:lnTo>
                  <a:pt x="5789721" y="234643"/>
                </a:lnTo>
                <a:lnTo>
                  <a:pt x="5767084" y="194304"/>
                </a:lnTo>
                <a:lnTo>
                  <a:pt x="5740278" y="156876"/>
                </a:lnTo>
                <a:lnTo>
                  <a:pt x="5709618" y="122675"/>
                </a:lnTo>
                <a:lnTo>
                  <a:pt x="5675416" y="92014"/>
                </a:lnTo>
                <a:lnTo>
                  <a:pt x="5637989" y="65208"/>
                </a:lnTo>
                <a:lnTo>
                  <a:pt x="5597649" y="42571"/>
                </a:lnTo>
                <a:lnTo>
                  <a:pt x="5554712" y="24417"/>
                </a:lnTo>
                <a:lnTo>
                  <a:pt x="5509492" y="11061"/>
                </a:lnTo>
                <a:lnTo>
                  <a:pt x="5462302" y="2817"/>
                </a:lnTo>
                <a:lnTo>
                  <a:pt x="5413458" y="0"/>
                </a:lnTo>
                <a:close/>
              </a:path>
            </a:pathLst>
          </a:custGeom>
          <a:solidFill>
            <a:schemeClr val="accent3"/>
          </a:solidFill>
        </p:spPr>
        <p:txBody>
          <a:bodyPr wrap="square" lIns="182880" tIns="182880" rIns="457200" bIns="0" rtlCol="0"/>
          <a:lstStyle/>
          <a:p>
            <a:pPr>
              <a:spcAft>
                <a:spcPts val="1200"/>
              </a:spcAft>
            </a:pPr>
            <a:r>
              <a:rPr lang="en-US" sz="1400" b="0" i="0">
                <a:latin typeface="Arial" panose="020B0604020202020204" pitchFamily="34" charset="0"/>
              </a:rPr>
              <a:t>These learners’ experiences:</a:t>
            </a:r>
          </a:p>
          <a:p>
            <a:pPr marL="285736" indent="-285736">
              <a:buFont typeface="Arial" panose="020B0604020202020204" pitchFamily="34" charset="0"/>
              <a:buChar char="•"/>
            </a:pPr>
            <a:r>
              <a:rPr lang="en-US" sz="1400" b="0" i="0" spc="0">
                <a:latin typeface="Arial" panose="020B0604020202020204" pitchFamily="34" charset="0"/>
              </a:rPr>
              <a:t>Question Banks</a:t>
            </a:r>
          </a:p>
          <a:p>
            <a:pPr marL="285736" indent="-285736">
              <a:buFont typeface="Arial" panose="020B0604020202020204" pitchFamily="34" charset="0"/>
              <a:buChar char="•"/>
            </a:pPr>
            <a:r>
              <a:rPr lang="en-US" sz="1400" b="0" i="0" spc="0">
                <a:latin typeface="Arial" panose="020B0604020202020204" pitchFamily="34" charset="0"/>
              </a:rPr>
              <a:t>Virtual Lectures</a:t>
            </a:r>
          </a:p>
          <a:p>
            <a:pPr marL="285736" indent="-285736">
              <a:buFont typeface="Arial" panose="020B0604020202020204" pitchFamily="34" charset="0"/>
              <a:buChar char="•"/>
            </a:pPr>
            <a:r>
              <a:rPr lang="en-US" sz="1400" b="0" i="0" spc="0">
                <a:latin typeface="Arial" panose="020B0604020202020204" pitchFamily="34" charset="0"/>
              </a:rPr>
              <a:t>Demonstration Videos</a:t>
            </a:r>
          </a:p>
          <a:p>
            <a:pPr marL="285736" indent="-285736">
              <a:buFont typeface="Arial" panose="020B0604020202020204" pitchFamily="34" charset="0"/>
              <a:buChar char="•"/>
            </a:pPr>
            <a:r>
              <a:rPr lang="en-US" sz="1400" b="0" i="0" spc="0">
                <a:latin typeface="Arial" panose="020B0604020202020204" pitchFamily="34" charset="0"/>
              </a:rPr>
              <a:t>Social Media</a:t>
            </a:r>
          </a:p>
          <a:p>
            <a:pPr marL="285736" indent="-285736">
              <a:buFont typeface="Arial" panose="020B0604020202020204" pitchFamily="34" charset="0"/>
              <a:buChar char="•"/>
            </a:pPr>
            <a:r>
              <a:rPr lang="en-US" sz="1400" b="0" i="0" spc="0">
                <a:latin typeface="Arial" panose="020B0604020202020204" pitchFamily="34" charset="0"/>
              </a:rPr>
              <a:t>Flashcards</a:t>
            </a:r>
          </a:p>
          <a:p>
            <a:pPr marL="285736" indent="-285736">
              <a:buFont typeface="Arial" panose="020B0604020202020204" pitchFamily="34" charset="0"/>
              <a:buChar char="•"/>
            </a:pPr>
            <a:r>
              <a:rPr lang="en-US" sz="1400" b="0" i="0" spc="0">
                <a:latin typeface="Arial" panose="020B0604020202020204" pitchFamily="34" charset="0"/>
              </a:rPr>
              <a:t>E-books</a:t>
            </a:r>
          </a:p>
          <a:p>
            <a:pPr marL="285736" indent="-285736">
              <a:buFont typeface="Arial" panose="020B0604020202020204" pitchFamily="34" charset="0"/>
              <a:buChar char="•"/>
            </a:pPr>
            <a:r>
              <a:rPr lang="en-US" sz="1400" b="0" i="0" spc="0">
                <a:latin typeface="Arial" panose="020B0604020202020204" pitchFamily="34" charset="0"/>
              </a:rPr>
              <a:t>Online Simulations</a:t>
            </a:r>
          </a:p>
          <a:p>
            <a:pPr marL="285736" indent="-285736">
              <a:buFont typeface="Arial" panose="020B0604020202020204" pitchFamily="34" charset="0"/>
              <a:buChar char="•"/>
            </a:pPr>
            <a:r>
              <a:rPr lang="en-US" sz="1400" b="0" i="0" spc="0">
                <a:latin typeface="Arial" panose="020B0604020202020204" pitchFamily="34" charset="0"/>
              </a:rPr>
              <a:t>Spaced repetition notecards</a:t>
            </a:r>
          </a:p>
          <a:p>
            <a:pPr marL="285736" indent="-285736">
              <a:buFont typeface="Arial" panose="020B0604020202020204" pitchFamily="34" charset="0"/>
              <a:buChar char="•"/>
            </a:pPr>
            <a:endParaRPr sz="1400" b="0" i="0">
              <a:latin typeface="Arial" panose="020B0604020202020204" pitchFamily="34" charset="0"/>
            </a:endParaRPr>
          </a:p>
        </p:txBody>
      </p:sp>
      <p:sp>
        <p:nvSpPr>
          <p:cNvPr id="14" name="Text Placeholder 13">
            <a:extLst>
              <a:ext uri="{FF2B5EF4-FFF2-40B4-BE49-F238E27FC236}">
                <a16:creationId xmlns:a16="http://schemas.microsoft.com/office/drawing/2014/main" id="{072D7994-1389-EBF8-BA55-48220B648B04}"/>
              </a:ext>
            </a:extLst>
          </p:cNvPr>
          <p:cNvSpPr>
            <a:spLocks noGrp="1"/>
          </p:cNvSpPr>
          <p:nvPr>
            <p:ph type="body" sz="quarter" idx="15" hasCustomPrompt="1"/>
          </p:nvPr>
        </p:nvSpPr>
        <p:spPr>
          <a:xfrm>
            <a:off x="6076952" y="457201"/>
            <a:ext cx="3616325" cy="4054979"/>
          </a:xfrm>
          <a:prstGeom prst="roundRect">
            <a:avLst>
              <a:gd name="adj" fmla="val 7275"/>
            </a:avLst>
          </a:prstGeom>
          <a:solidFill>
            <a:schemeClr val="accent3"/>
          </a:solidFill>
        </p:spPr>
        <p:txBody>
          <a:bodyPr lIns="182880" tIns="182880" rIns="731520" bIns="182880"/>
          <a:lstStyle>
            <a:lvl1pPr marL="0" indent="0">
              <a:buNone/>
              <a:defRPr sz="1400" b="0" i="0">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These learners’ experiences: (Bold)</a:t>
            </a:r>
          </a:p>
          <a:p>
            <a:pPr lvl="0"/>
            <a:r>
              <a:rPr lang="en-US"/>
              <a:t>Question banks</a:t>
            </a:r>
          </a:p>
          <a:p>
            <a:pPr lvl="0"/>
            <a:r>
              <a:rPr lang="en-US"/>
              <a:t>Spaced repetition notecards</a:t>
            </a:r>
          </a:p>
        </p:txBody>
      </p:sp>
      <p:pic>
        <p:nvPicPr>
          <p:cNvPr id="2" name="Picture 1">
            <a:extLst>
              <a:ext uri="{FF2B5EF4-FFF2-40B4-BE49-F238E27FC236}">
                <a16:creationId xmlns:a16="http://schemas.microsoft.com/office/drawing/2014/main" id="{59524FF9-47FE-5569-00C3-AF4ACEE70E2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4" name="Content Placeholder 2">
            <a:extLst>
              <a:ext uri="{FF2B5EF4-FFF2-40B4-BE49-F238E27FC236}">
                <a16:creationId xmlns:a16="http://schemas.microsoft.com/office/drawing/2014/main" id="{4C24ADE1-061E-279C-C300-654925D42B72}"/>
              </a:ext>
            </a:extLst>
          </p:cNvPr>
          <p:cNvSpPr>
            <a:spLocks noGrp="1"/>
          </p:cNvSpPr>
          <p:nvPr>
            <p:ph sz="quarter" idx="16"/>
          </p:nvPr>
        </p:nvSpPr>
        <p:spPr>
          <a:xfrm>
            <a:off x="285750" y="1233847"/>
            <a:ext cx="4953000" cy="2903178"/>
          </a:xfrm>
          <a:prstGeom prst="rect">
            <a:avLst/>
          </a:prstGeom>
        </p:spPr>
        <p:txBody>
          <a:bodyPr lIns="0" tIns="0" rIns="0" bIns="0"/>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a:extLst>
              <a:ext uri="{FF2B5EF4-FFF2-40B4-BE49-F238E27FC236}">
                <a16:creationId xmlns:a16="http://schemas.microsoft.com/office/drawing/2014/main" id="{5B7000FC-AC4F-15E8-62D6-FC1F0807F7D3}"/>
              </a:ext>
            </a:extLst>
          </p:cNvPr>
          <p:cNvSpPr>
            <a:spLocks noGrp="1"/>
          </p:cNvSpPr>
          <p:nvPr>
            <p:ph type="title" hasCustomPrompt="1"/>
          </p:nvPr>
        </p:nvSpPr>
        <p:spPr>
          <a:xfrm>
            <a:off x="285750" y="544678"/>
            <a:ext cx="4953000"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8" name="Rectangle 7">
            <a:extLst>
              <a:ext uri="{FF2B5EF4-FFF2-40B4-BE49-F238E27FC236}">
                <a16:creationId xmlns:a16="http://schemas.microsoft.com/office/drawing/2014/main" id="{0B9B22CF-61E4-5EC4-0D01-E37DD269F9B8}"/>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0D704314-6793-1EEF-ACB5-D10C575B8452}"/>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2848730056"/>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45B6B-76ED-35C8-97BA-D49B90E993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6" name="Title 9">
            <a:extLst>
              <a:ext uri="{FF2B5EF4-FFF2-40B4-BE49-F238E27FC236}">
                <a16:creationId xmlns:a16="http://schemas.microsoft.com/office/drawing/2014/main" id="{815C753A-D833-CC50-3A23-93DD8D57C853}"/>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0" name="Content Placeholder 2">
            <a:extLst>
              <a:ext uri="{FF2B5EF4-FFF2-40B4-BE49-F238E27FC236}">
                <a16:creationId xmlns:a16="http://schemas.microsoft.com/office/drawing/2014/main" id="{CA5D1C3E-6608-7F36-9FBD-9F15C05D76F0}"/>
              </a:ext>
            </a:extLst>
          </p:cNvPr>
          <p:cNvSpPr>
            <a:spLocks noGrp="1"/>
          </p:cNvSpPr>
          <p:nvPr>
            <p:ph sz="quarter" idx="17"/>
          </p:nvPr>
        </p:nvSpPr>
        <p:spPr>
          <a:xfrm>
            <a:off x="285750" y="1233847"/>
            <a:ext cx="42291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4532144-B02E-BC0B-FDB4-D27F937E3A62}"/>
              </a:ext>
            </a:extLst>
          </p:cNvPr>
          <p:cNvSpPr>
            <a:spLocks noGrp="1"/>
          </p:cNvSpPr>
          <p:nvPr>
            <p:ph sz="quarter" idx="18"/>
          </p:nvPr>
        </p:nvSpPr>
        <p:spPr>
          <a:xfrm>
            <a:off x="4635114" y="1233847"/>
            <a:ext cx="42291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EAC5A6F5-4F14-62B6-ECCC-4EBCA3CBEED6}"/>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C187501F-BE13-8B5D-ABE3-3333422C5853}"/>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466919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9A19DC-9C5C-9608-353B-85CA2DC19A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3" name="Content Placeholder 2">
            <a:extLst>
              <a:ext uri="{FF2B5EF4-FFF2-40B4-BE49-F238E27FC236}">
                <a16:creationId xmlns:a16="http://schemas.microsoft.com/office/drawing/2014/main" id="{61F86205-71A8-F27F-84C3-8F9A2D0CF8BA}"/>
              </a:ext>
            </a:extLst>
          </p:cNvPr>
          <p:cNvSpPr>
            <a:spLocks noGrp="1"/>
          </p:cNvSpPr>
          <p:nvPr>
            <p:ph sz="quarter" idx="18"/>
          </p:nvPr>
        </p:nvSpPr>
        <p:spPr>
          <a:xfrm>
            <a:off x="285750" y="1233847"/>
            <a:ext cx="27813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26C3AB16-01B6-D0E3-0E67-9D636C9E2B59}"/>
              </a:ext>
            </a:extLst>
          </p:cNvPr>
          <p:cNvSpPr>
            <a:spLocks noGrp="1"/>
          </p:cNvSpPr>
          <p:nvPr>
            <p:ph sz="quarter" idx="19"/>
          </p:nvPr>
        </p:nvSpPr>
        <p:spPr>
          <a:xfrm>
            <a:off x="3184000" y="1233847"/>
            <a:ext cx="27813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C56F862E-EBED-5DDC-D3C1-F556B5E646FC}"/>
              </a:ext>
            </a:extLst>
          </p:cNvPr>
          <p:cNvSpPr>
            <a:spLocks noGrp="1"/>
          </p:cNvSpPr>
          <p:nvPr>
            <p:ph sz="quarter" idx="20"/>
          </p:nvPr>
        </p:nvSpPr>
        <p:spPr>
          <a:xfrm>
            <a:off x="6082250" y="1233847"/>
            <a:ext cx="27813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9">
            <a:extLst>
              <a:ext uri="{FF2B5EF4-FFF2-40B4-BE49-F238E27FC236}">
                <a16:creationId xmlns:a16="http://schemas.microsoft.com/office/drawing/2014/main" id="{49C940AE-DA49-027C-7008-60682162FE2A}"/>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2" name="Rectangle 11">
            <a:extLst>
              <a:ext uri="{FF2B5EF4-FFF2-40B4-BE49-F238E27FC236}">
                <a16:creationId xmlns:a16="http://schemas.microsoft.com/office/drawing/2014/main" id="{0C9FB40F-760F-39EE-06A4-9AC2D3EA149B}"/>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5DC59A3A-99CB-E475-5534-9CA833AA4530}"/>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85515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Column">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A824D-EEE9-D9DF-5603-149770B401B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12C8D445-012F-EF4A-4624-7D5BB988B705}"/>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5" name="Content Placeholder 2">
            <a:extLst>
              <a:ext uri="{FF2B5EF4-FFF2-40B4-BE49-F238E27FC236}">
                <a16:creationId xmlns:a16="http://schemas.microsoft.com/office/drawing/2014/main" id="{DECE0F7C-84F4-9935-BB81-1E66FA59A502}"/>
              </a:ext>
            </a:extLst>
          </p:cNvPr>
          <p:cNvSpPr>
            <a:spLocks noGrp="1"/>
          </p:cNvSpPr>
          <p:nvPr>
            <p:ph sz="quarter" idx="21"/>
          </p:nvPr>
        </p:nvSpPr>
        <p:spPr>
          <a:xfrm>
            <a:off x="285748" y="1233847"/>
            <a:ext cx="2059938" cy="336497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BFC46A5-DE84-02E2-56CC-7C6D5A6729A5}"/>
              </a:ext>
            </a:extLst>
          </p:cNvPr>
          <p:cNvSpPr>
            <a:spLocks noGrp="1"/>
          </p:cNvSpPr>
          <p:nvPr>
            <p:ph sz="quarter" idx="22"/>
          </p:nvPr>
        </p:nvSpPr>
        <p:spPr>
          <a:xfrm>
            <a:off x="2457452" y="1233847"/>
            <a:ext cx="2059938" cy="336497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54AD1687-BAFA-BD3D-7BD6-6BAEAD1F193A}"/>
              </a:ext>
            </a:extLst>
          </p:cNvPr>
          <p:cNvSpPr>
            <a:spLocks noGrp="1"/>
          </p:cNvSpPr>
          <p:nvPr>
            <p:ph sz="quarter" idx="23"/>
          </p:nvPr>
        </p:nvSpPr>
        <p:spPr>
          <a:xfrm>
            <a:off x="4635112" y="1233847"/>
            <a:ext cx="2059938" cy="336497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795BF81-6C5F-2B9A-7BC1-F4A2D3084434}"/>
              </a:ext>
            </a:extLst>
          </p:cNvPr>
          <p:cNvSpPr>
            <a:spLocks noGrp="1"/>
          </p:cNvSpPr>
          <p:nvPr>
            <p:ph sz="quarter" idx="24"/>
          </p:nvPr>
        </p:nvSpPr>
        <p:spPr>
          <a:xfrm>
            <a:off x="6806816" y="1233847"/>
            <a:ext cx="2059938" cy="336497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38F9118-EFC8-143B-BEEF-6F3BE552656F}"/>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B207CD37-847B-5128-1B78-D81EEC9B35B5}"/>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938754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Four Column with Photos/Icons">
    <p:bg>
      <p:bgPr>
        <a:solidFill>
          <a:schemeClr val="bg2"/>
        </a:solidFill>
        <a:effectLst/>
      </p:bgPr>
    </p:bg>
    <p:spTree>
      <p:nvGrpSpPr>
        <p:cNvPr id="1" name=""/>
        <p:cNvGrpSpPr/>
        <p:nvPr/>
      </p:nvGrpSpPr>
      <p:grpSpPr>
        <a:xfrm>
          <a:off x="0" y="0"/>
          <a:ext cx="0" cy="0"/>
          <a:chOff x="0" y="0"/>
          <a:chExt cx="0" cy="0"/>
        </a:xfrm>
      </p:grpSpPr>
      <p:sp>
        <p:nvSpPr>
          <p:cNvPr id="30" name="Picture Placeholder 2">
            <a:extLst>
              <a:ext uri="{FF2B5EF4-FFF2-40B4-BE49-F238E27FC236}">
                <a16:creationId xmlns:a16="http://schemas.microsoft.com/office/drawing/2014/main" id="{ECF20CCF-CF89-5909-3CD7-0700A3D1E281}"/>
              </a:ext>
            </a:extLst>
          </p:cNvPr>
          <p:cNvSpPr>
            <a:spLocks noGrp="1"/>
          </p:cNvSpPr>
          <p:nvPr>
            <p:ph type="pic" sz="quarter" idx="25" hasCustomPrompt="1"/>
          </p:nvPr>
        </p:nvSpPr>
        <p:spPr>
          <a:xfrm>
            <a:off x="5239540" y="1233488"/>
            <a:ext cx="838200" cy="601530"/>
          </a:xfrm>
          <a:prstGeom prst="rect">
            <a:avLst/>
          </a:prstGeom>
          <a:noFill/>
        </p:spPr>
        <p:txBody>
          <a:bodyPr lIns="0" tIns="0" rIns="0" bIns="0"/>
          <a:lstStyle>
            <a:lvl1pPr marL="0" indent="0" algn="ctr">
              <a:buNone/>
              <a:defRPr b="0">
                <a:solidFill>
                  <a:schemeClr val="tx1"/>
                </a:solidFill>
                <a:latin typeface="Arial" panose="020B0604020202020204" pitchFamily="34" charset="0"/>
                <a:cs typeface="Arial" panose="020B0604020202020204" pitchFamily="34" charset="0"/>
              </a:defRPr>
            </a:lvl1pPr>
          </a:lstStyle>
          <a:p>
            <a:r>
              <a:rPr lang="en-US"/>
              <a:t>ICON</a:t>
            </a:r>
          </a:p>
        </p:txBody>
      </p:sp>
      <p:sp>
        <p:nvSpPr>
          <p:cNvPr id="32" name="Picture Placeholder 2">
            <a:extLst>
              <a:ext uri="{FF2B5EF4-FFF2-40B4-BE49-F238E27FC236}">
                <a16:creationId xmlns:a16="http://schemas.microsoft.com/office/drawing/2014/main" id="{E7B36B7E-62C2-E25F-950B-1B2508FEA6AB}"/>
              </a:ext>
            </a:extLst>
          </p:cNvPr>
          <p:cNvSpPr>
            <a:spLocks noGrp="1"/>
          </p:cNvSpPr>
          <p:nvPr>
            <p:ph type="pic" sz="quarter" idx="27" hasCustomPrompt="1"/>
          </p:nvPr>
        </p:nvSpPr>
        <p:spPr>
          <a:xfrm>
            <a:off x="7411635" y="1233488"/>
            <a:ext cx="838200" cy="601530"/>
          </a:xfrm>
          <a:prstGeom prst="rect">
            <a:avLst/>
          </a:prstGeom>
          <a:noFill/>
        </p:spPr>
        <p:txBody>
          <a:bodyPr lIns="0" tIns="0" rIns="0" bIns="0"/>
          <a:lstStyle>
            <a:lvl1pPr marL="0" indent="0" algn="ctr">
              <a:buNone/>
              <a:defRPr b="0">
                <a:solidFill>
                  <a:schemeClr val="tx1"/>
                </a:solidFill>
                <a:latin typeface="Arial" panose="020B0604020202020204" pitchFamily="34" charset="0"/>
                <a:cs typeface="Arial" panose="020B0604020202020204" pitchFamily="34" charset="0"/>
              </a:defRPr>
            </a:lvl1pPr>
          </a:lstStyle>
          <a:p>
            <a:r>
              <a:rPr lang="en-US"/>
              <a:t>ICON</a:t>
            </a:r>
          </a:p>
        </p:txBody>
      </p:sp>
      <p:sp>
        <p:nvSpPr>
          <p:cNvPr id="8" name="Picture Placeholder 2">
            <a:extLst>
              <a:ext uri="{FF2B5EF4-FFF2-40B4-BE49-F238E27FC236}">
                <a16:creationId xmlns:a16="http://schemas.microsoft.com/office/drawing/2014/main" id="{FCB9167E-48DA-F0CF-C034-3F1618EC079A}"/>
              </a:ext>
            </a:extLst>
          </p:cNvPr>
          <p:cNvSpPr>
            <a:spLocks noGrp="1"/>
          </p:cNvSpPr>
          <p:nvPr>
            <p:ph type="pic" sz="quarter" idx="30" hasCustomPrompt="1"/>
          </p:nvPr>
        </p:nvSpPr>
        <p:spPr>
          <a:xfrm>
            <a:off x="895350" y="1233488"/>
            <a:ext cx="838200" cy="601530"/>
          </a:xfrm>
          <a:prstGeom prst="rect">
            <a:avLst/>
          </a:prstGeom>
          <a:noFill/>
        </p:spPr>
        <p:txBody>
          <a:bodyPr lIns="0" tIns="0" rIns="0" bIns="0"/>
          <a:lstStyle>
            <a:lvl1pPr marL="0" indent="0" algn="ctr">
              <a:buNone/>
              <a:defRPr b="0">
                <a:solidFill>
                  <a:schemeClr val="tx1"/>
                </a:solidFill>
                <a:latin typeface="Arial" panose="020B0604020202020204" pitchFamily="34" charset="0"/>
                <a:cs typeface="Arial" panose="020B0604020202020204" pitchFamily="34" charset="0"/>
              </a:defRPr>
            </a:lvl1pPr>
          </a:lstStyle>
          <a:p>
            <a:r>
              <a:rPr lang="en-US"/>
              <a:t>ICON</a:t>
            </a:r>
          </a:p>
        </p:txBody>
      </p:sp>
      <p:sp>
        <p:nvSpPr>
          <p:cNvPr id="9" name="Picture Placeholder 2">
            <a:extLst>
              <a:ext uri="{FF2B5EF4-FFF2-40B4-BE49-F238E27FC236}">
                <a16:creationId xmlns:a16="http://schemas.microsoft.com/office/drawing/2014/main" id="{642C6E1D-5878-3DC0-E63B-26F0400B65C2}"/>
              </a:ext>
            </a:extLst>
          </p:cNvPr>
          <p:cNvSpPr>
            <a:spLocks noGrp="1"/>
          </p:cNvSpPr>
          <p:nvPr>
            <p:ph type="pic" sz="quarter" idx="31" hasCustomPrompt="1"/>
          </p:nvPr>
        </p:nvSpPr>
        <p:spPr>
          <a:xfrm>
            <a:off x="3067445" y="1233488"/>
            <a:ext cx="838200" cy="601530"/>
          </a:xfrm>
          <a:prstGeom prst="rect">
            <a:avLst/>
          </a:prstGeom>
          <a:noFill/>
        </p:spPr>
        <p:txBody>
          <a:bodyPr lIns="0" tIns="0" rIns="0" bIns="0"/>
          <a:lstStyle>
            <a:lvl1pPr marL="0" indent="0" algn="ctr">
              <a:buNone/>
              <a:defRPr b="0">
                <a:solidFill>
                  <a:schemeClr val="tx1"/>
                </a:solidFill>
                <a:latin typeface="Arial" panose="020B0604020202020204" pitchFamily="34" charset="0"/>
                <a:cs typeface="Arial" panose="020B0604020202020204" pitchFamily="34" charset="0"/>
              </a:defRPr>
            </a:lvl1pPr>
          </a:lstStyle>
          <a:p>
            <a:r>
              <a:rPr lang="en-US"/>
              <a:t>ICON</a:t>
            </a:r>
          </a:p>
        </p:txBody>
      </p:sp>
      <p:pic>
        <p:nvPicPr>
          <p:cNvPr id="3" name="Picture 2">
            <a:extLst>
              <a:ext uri="{FF2B5EF4-FFF2-40B4-BE49-F238E27FC236}">
                <a16:creationId xmlns:a16="http://schemas.microsoft.com/office/drawing/2014/main" id="{7021806E-14CB-038A-6CAB-02D8E7A035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515185"/>
            <a:ext cx="877226" cy="164479"/>
          </a:xfrm>
          <a:prstGeom prst="rect">
            <a:avLst/>
          </a:prstGeom>
        </p:spPr>
      </p:pic>
      <p:sp>
        <p:nvSpPr>
          <p:cNvPr id="2" name="Title 9">
            <a:extLst>
              <a:ext uri="{FF2B5EF4-FFF2-40B4-BE49-F238E27FC236}">
                <a16:creationId xmlns:a16="http://schemas.microsoft.com/office/drawing/2014/main" id="{8B3377F9-4222-1AEE-5C6F-D77A2308A580}"/>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4" name="Content Placeholder 2">
            <a:extLst>
              <a:ext uri="{FF2B5EF4-FFF2-40B4-BE49-F238E27FC236}">
                <a16:creationId xmlns:a16="http://schemas.microsoft.com/office/drawing/2014/main" id="{C4F67BE5-242A-B3AC-0CE7-41DAB8B4B13C}"/>
              </a:ext>
            </a:extLst>
          </p:cNvPr>
          <p:cNvSpPr>
            <a:spLocks noGrp="1"/>
          </p:cNvSpPr>
          <p:nvPr>
            <p:ph sz="quarter" idx="21"/>
          </p:nvPr>
        </p:nvSpPr>
        <p:spPr>
          <a:xfrm>
            <a:off x="285748" y="1951300"/>
            <a:ext cx="2059938" cy="230002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E216244C-8AE1-8CFE-7048-EA66096C623C}"/>
              </a:ext>
            </a:extLst>
          </p:cNvPr>
          <p:cNvSpPr>
            <a:spLocks noGrp="1"/>
          </p:cNvSpPr>
          <p:nvPr>
            <p:ph sz="quarter" idx="32"/>
          </p:nvPr>
        </p:nvSpPr>
        <p:spPr>
          <a:xfrm>
            <a:off x="2457452" y="1951300"/>
            <a:ext cx="2059938" cy="230002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5E825B2-90A5-1229-EC91-204BEF35490F}"/>
              </a:ext>
            </a:extLst>
          </p:cNvPr>
          <p:cNvSpPr>
            <a:spLocks noGrp="1"/>
          </p:cNvSpPr>
          <p:nvPr>
            <p:ph sz="quarter" idx="23"/>
          </p:nvPr>
        </p:nvSpPr>
        <p:spPr>
          <a:xfrm>
            <a:off x="4635112" y="1951300"/>
            <a:ext cx="2059938" cy="230002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CFFD322D-25AF-493B-FE50-B92EB04DF5E5}"/>
              </a:ext>
            </a:extLst>
          </p:cNvPr>
          <p:cNvSpPr>
            <a:spLocks noGrp="1"/>
          </p:cNvSpPr>
          <p:nvPr>
            <p:ph sz="quarter" idx="33"/>
          </p:nvPr>
        </p:nvSpPr>
        <p:spPr>
          <a:xfrm>
            <a:off x="6806816" y="1951300"/>
            <a:ext cx="2059938" cy="2300025"/>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C717B04-EAC7-BBE6-6A75-52BE91D1884E}"/>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A12AC18C-2095-D86E-DB9F-B24B6EE30F43}"/>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576688357"/>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lumn with Photos/Icons">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EE5950-D86F-4E7B-DBF4-AB2B9C17CE7B}"/>
              </a:ext>
            </a:extLst>
          </p:cNvPr>
          <p:cNvSpPr>
            <a:spLocks noGrp="1"/>
          </p:cNvSpPr>
          <p:nvPr>
            <p:ph type="pic" sz="quarter" idx="21" hasCustomPrompt="1"/>
          </p:nvPr>
        </p:nvSpPr>
        <p:spPr>
          <a:xfrm>
            <a:off x="285750" y="1238250"/>
            <a:ext cx="2057400" cy="1390650"/>
          </a:xfrm>
          <a:prstGeom prst="roundRect">
            <a:avLst>
              <a:gd name="adj" fmla="val 7341"/>
            </a:avLst>
          </a:prstGeom>
          <a:solidFill>
            <a:schemeClr val="accent1"/>
          </a:solidFill>
        </p:spPr>
        <p:txBody>
          <a:bodyPr/>
          <a:lstStyle>
            <a:lvl1pPr marL="0" indent="0" algn="ctr">
              <a:buNone/>
              <a:defRPr>
                <a:noFill/>
                <a:latin typeface="Arial" panose="020B0604020202020204" pitchFamily="34" charset="0"/>
                <a:cs typeface="Arial" panose="020B0604020202020204" pitchFamily="34" charset="0"/>
              </a:defRPr>
            </a:lvl1pPr>
          </a:lstStyle>
          <a:p>
            <a:pPr marL="0" indent="0" algn="ctr">
              <a:buNone/>
            </a:pPr>
            <a:r>
              <a:rPr lang="en-US">
                <a:solidFill>
                  <a:schemeClr val="tx2"/>
                </a:solidFill>
              </a:rPr>
              <a:t>Image</a:t>
            </a:r>
          </a:p>
        </p:txBody>
      </p:sp>
      <p:sp>
        <p:nvSpPr>
          <p:cNvPr id="5" name="Picture Placeholder 2">
            <a:extLst>
              <a:ext uri="{FF2B5EF4-FFF2-40B4-BE49-F238E27FC236}">
                <a16:creationId xmlns:a16="http://schemas.microsoft.com/office/drawing/2014/main" id="{9B420A45-405B-2555-C94A-BAC05854FC8F}"/>
              </a:ext>
            </a:extLst>
          </p:cNvPr>
          <p:cNvSpPr>
            <a:spLocks noGrp="1"/>
          </p:cNvSpPr>
          <p:nvPr>
            <p:ph type="pic" sz="quarter" idx="22" hasCustomPrompt="1"/>
          </p:nvPr>
        </p:nvSpPr>
        <p:spPr>
          <a:xfrm>
            <a:off x="2457450" y="1238250"/>
            <a:ext cx="2057400" cy="1390650"/>
          </a:xfrm>
          <a:prstGeom prst="roundRect">
            <a:avLst>
              <a:gd name="adj" fmla="val 7341"/>
            </a:avLst>
          </a:prstGeom>
          <a:solidFill>
            <a:schemeClr val="accent1"/>
          </a:solidFill>
        </p:spPr>
        <p:txBody>
          <a:bodyPr/>
          <a:lstStyle>
            <a:lvl1pPr marL="0" indent="0" algn="ctr">
              <a:buNone/>
              <a:defRPr>
                <a:noFill/>
                <a:latin typeface="Arial" panose="020B0604020202020204" pitchFamily="34" charset="0"/>
                <a:cs typeface="Arial" panose="020B0604020202020204" pitchFamily="34" charset="0"/>
              </a:defRPr>
            </a:lvl1pPr>
          </a:lstStyle>
          <a:p>
            <a:pPr marL="0" indent="0" algn="ctr">
              <a:buNone/>
            </a:pPr>
            <a:r>
              <a:rPr lang="en-US">
                <a:solidFill>
                  <a:schemeClr val="tx2"/>
                </a:solidFill>
              </a:rPr>
              <a:t>Image</a:t>
            </a:r>
          </a:p>
        </p:txBody>
      </p:sp>
      <p:sp>
        <p:nvSpPr>
          <p:cNvPr id="6" name="Picture Placeholder 2">
            <a:extLst>
              <a:ext uri="{FF2B5EF4-FFF2-40B4-BE49-F238E27FC236}">
                <a16:creationId xmlns:a16="http://schemas.microsoft.com/office/drawing/2014/main" id="{AB2E6C2D-1235-FDDB-2F6A-AEECF80AEC54}"/>
              </a:ext>
            </a:extLst>
          </p:cNvPr>
          <p:cNvSpPr>
            <a:spLocks noGrp="1"/>
          </p:cNvSpPr>
          <p:nvPr>
            <p:ph type="pic" sz="quarter" idx="23" hasCustomPrompt="1"/>
          </p:nvPr>
        </p:nvSpPr>
        <p:spPr>
          <a:xfrm>
            <a:off x="4629150" y="1238250"/>
            <a:ext cx="2057400" cy="1390650"/>
          </a:xfrm>
          <a:prstGeom prst="roundRect">
            <a:avLst>
              <a:gd name="adj" fmla="val 7341"/>
            </a:avLst>
          </a:prstGeom>
          <a:solidFill>
            <a:schemeClr val="accent1"/>
          </a:solidFill>
        </p:spPr>
        <p:txBody>
          <a:bodyPr/>
          <a:lstStyle>
            <a:lvl1pPr marL="0" indent="0" algn="ctr">
              <a:buNone/>
              <a:defRPr>
                <a:noFill/>
                <a:latin typeface="Arial" panose="020B0604020202020204" pitchFamily="34" charset="0"/>
                <a:cs typeface="Arial" panose="020B0604020202020204" pitchFamily="34" charset="0"/>
              </a:defRPr>
            </a:lvl1pPr>
          </a:lstStyle>
          <a:p>
            <a:pPr marL="0" indent="0" algn="ctr">
              <a:buNone/>
            </a:pPr>
            <a:r>
              <a:rPr lang="en-US">
                <a:solidFill>
                  <a:schemeClr val="tx2"/>
                </a:solidFill>
              </a:rPr>
              <a:t>Image</a:t>
            </a:r>
          </a:p>
        </p:txBody>
      </p:sp>
      <p:sp>
        <p:nvSpPr>
          <p:cNvPr id="9" name="Picture Placeholder 2">
            <a:extLst>
              <a:ext uri="{FF2B5EF4-FFF2-40B4-BE49-F238E27FC236}">
                <a16:creationId xmlns:a16="http://schemas.microsoft.com/office/drawing/2014/main" id="{528B7419-64F0-6B08-136A-62FF5794871D}"/>
              </a:ext>
            </a:extLst>
          </p:cNvPr>
          <p:cNvSpPr>
            <a:spLocks noGrp="1"/>
          </p:cNvSpPr>
          <p:nvPr>
            <p:ph type="pic" sz="quarter" idx="24" hasCustomPrompt="1"/>
          </p:nvPr>
        </p:nvSpPr>
        <p:spPr>
          <a:xfrm>
            <a:off x="6800850" y="1238250"/>
            <a:ext cx="2057400" cy="1390650"/>
          </a:xfrm>
          <a:prstGeom prst="roundRect">
            <a:avLst>
              <a:gd name="adj" fmla="val 7341"/>
            </a:avLst>
          </a:prstGeom>
          <a:solidFill>
            <a:schemeClr val="accent1"/>
          </a:solidFill>
        </p:spPr>
        <p:txBody>
          <a:bodyPr/>
          <a:lstStyle>
            <a:lvl1pPr marL="0" indent="0" algn="ctr">
              <a:buNone/>
              <a:defRPr>
                <a:noFill/>
                <a:latin typeface="Arial" panose="020B0604020202020204" pitchFamily="34" charset="0"/>
                <a:cs typeface="Arial" panose="020B0604020202020204" pitchFamily="34" charset="0"/>
              </a:defRPr>
            </a:lvl1pPr>
          </a:lstStyle>
          <a:p>
            <a:pPr marL="0" indent="0" algn="ctr">
              <a:buNone/>
            </a:pPr>
            <a:r>
              <a:rPr lang="en-US">
                <a:solidFill>
                  <a:schemeClr val="tx2"/>
                </a:solidFill>
              </a:rPr>
              <a:t>Image</a:t>
            </a:r>
          </a:p>
        </p:txBody>
      </p:sp>
      <p:pic>
        <p:nvPicPr>
          <p:cNvPr id="4" name="Picture 3">
            <a:extLst>
              <a:ext uri="{FF2B5EF4-FFF2-40B4-BE49-F238E27FC236}">
                <a16:creationId xmlns:a16="http://schemas.microsoft.com/office/drawing/2014/main" id="{5970A1AF-89D6-7761-65B4-A292879687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519947"/>
            <a:ext cx="877226" cy="164479"/>
          </a:xfrm>
          <a:prstGeom prst="rect">
            <a:avLst/>
          </a:prstGeom>
        </p:spPr>
      </p:pic>
      <p:sp>
        <p:nvSpPr>
          <p:cNvPr id="2" name="Title 9">
            <a:extLst>
              <a:ext uri="{FF2B5EF4-FFF2-40B4-BE49-F238E27FC236}">
                <a16:creationId xmlns:a16="http://schemas.microsoft.com/office/drawing/2014/main" id="{1D221717-3461-33E4-08DB-C25141477C20}"/>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Content Placeholder 2">
            <a:extLst>
              <a:ext uri="{FF2B5EF4-FFF2-40B4-BE49-F238E27FC236}">
                <a16:creationId xmlns:a16="http://schemas.microsoft.com/office/drawing/2014/main" id="{2BF5997D-46E3-16BF-60BC-52BE183FE66A}"/>
              </a:ext>
            </a:extLst>
          </p:cNvPr>
          <p:cNvSpPr>
            <a:spLocks noGrp="1"/>
          </p:cNvSpPr>
          <p:nvPr>
            <p:ph sz="quarter" idx="25"/>
          </p:nvPr>
        </p:nvSpPr>
        <p:spPr>
          <a:xfrm>
            <a:off x="285748" y="2755238"/>
            <a:ext cx="2059938" cy="149608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B81EEA30-83F1-21D6-FAA3-DF9975735C58}"/>
              </a:ext>
            </a:extLst>
          </p:cNvPr>
          <p:cNvSpPr>
            <a:spLocks noGrp="1"/>
          </p:cNvSpPr>
          <p:nvPr>
            <p:ph sz="quarter" idx="32"/>
          </p:nvPr>
        </p:nvSpPr>
        <p:spPr>
          <a:xfrm>
            <a:off x="2457452" y="2755238"/>
            <a:ext cx="2059938" cy="149608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FC8387F-2E1E-8093-1597-B7C33B15726A}"/>
              </a:ext>
            </a:extLst>
          </p:cNvPr>
          <p:cNvSpPr>
            <a:spLocks noGrp="1"/>
          </p:cNvSpPr>
          <p:nvPr>
            <p:ph sz="quarter" idx="33"/>
          </p:nvPr>
        </p:nvSpPr>
        <p:spPr>
          <a:xfrm>
            <a:off x="4635112" y="2755238"/>
            <a:ext cx="2059938" cy="149608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EAC5B2E3-B18E-14A5-CB12-865FAB5C5F61}"/>
              </a:ext>
            </a:extLst>
          </p:cNvPr>
          <p:cNvSpPr>
            <a:spLocks noGrp="1"/>
          </p:cNvSpPr>
          <p:nvPr>
            <p:ph sz="quarter" idx="34"/>
          </p:nvPr>
        </p:nvSpPr>
        <p:spPr>
          <a:xfrm>
            <a:off x="6806816" y="2755238"/>
            <a:ext cx="2059938" cy="149608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51AB2576-EF5F-1704-7F17-DB3C85C47E8F}"/>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133393BF-AFCF-4AFE-B04C-048E8D3C8589}"/>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2913814961"/>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Color Boxe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ADD81-523E-AFB5-960D-CCAA45A805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12" name="Title 9">
            <a:extLst>
              <a:ext uri="{FF2B5EF4-FFF2-40B4-BE49-F238E27FC236}">
                <a16:creationId xmlns:a16="http://schemas.microsoft.com/office/drawing/2014/main" id="{D1FEA992-F7EC-EBCB-BAD5-29772D44067C}"/>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3" name="Content Placeholder 2">
            <a:extLst>
              <a:ext uri="{FF2B5EF4-FFF2-40B4-BE49-F238E27FC236}">
                <a16:creationId xmlns:a16="http://schemas.microsoft.com/office/drawing/2014/main" id="{C63D4742-B3BD-8238-89A3-9AA51524F5D3}"/>
              </a:ext>
            </a:extLst>
          </p:cNvPr>
          <p:cNvSpPr>
            <a:spLocks noGrp="1"/>
          </p:cNvSpPr>
          <p:nvPr>
            <p:ph sz="quarter" idx="25"/>
          </p:nvPr>
        </p:nvSpPr>
        <p:spPr>
          <a:xfrm>
            <a:off x="285749" y="1247111"/>
            <a:ext cx="2059938"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BB6C53CB-AAAA-96BF-B57E-6E9EABC64E34}"/>
              </a:ext>
            </a:extLst>
          </p:cNvPr>
          <p:cNvSpPr>
            <a:spLocks noGrp="1"/>
          </p:cNvSpPr>
          <p:nvPr>
            <p:ph sz="quarter" idx="26"/>
          </p:nvPr>
        </p:nvSpPr>
        <p:spPr>
          <a:xfrm>
            <a:off x="2456455" y="1247111"/>
            <a:ext cx="2059938"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51AFE16-360F-C740-DE85-C1F674A9A78F}"/>
              </a:ext>
            </a:extLst>
          </p:cNvPr>
          <p:cNvSpPr>
            <a:spLocks noGrp="1"/>
          </p:cNvSpPr>
          <p:nvPr>
            <p:ph sz="quarter" idx="27"/>
          </p:nvPr>
        </p:nvSpPr>
        <p:spPr>
          <a:xfrm>
            <a:off x="4627161" y="1247112"/>
            <a:ext cx="2059938"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8CCA000C-92FA-B812-051F-9EDDEE18E5B2}"/>
              </a:ext>
            </a:extLst>
          </p:cNvPr>
          <p:cNvSpPr>
            <a:spLocks noGrp="1"/>
          </p:cNvSpPr>
          <p:nvPr>
            <p:ph sz="quarter" idx="28"/>
          </p:nvPr>
        </p:nvSpPr>
        <p:spPr>
          <a:xfrm>
            <a:off x="6797867" y="1247112"/>
            <a:ext cx="2059938"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104F9DDA-18EB-DF58-847D-A2FD21BDD943}"/>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B7620AB7-3E03-480C-54EC-8EC51A732176}"/>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256929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Color Boxes">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C2769-BDEF-3E16-806A-2651F29EE3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A2B4532F-28C0-32B6-F8E7-07FE321C706E}"/>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2" name="Content Placeholder 2">
            <a:extLst>
              <a:ext uri="{FF2B5EF4-FFF2-40B4-BE49-F238E27FC236}">
                <a16:creationId xmlns:a16="http://schemas.microsoft.com/office/drawing/2014/main" id="{AF202944-3751-91BC-3DC3-E171E1B409C8}"/>
              </a:ext>
            </a:extLst>
          </p:cNvPr>
          <p:cNvSpPr>
            <a:spLocks noGrp="1"/>
          </p:cNvSpPr>
          <p:nvPr>
            <p:ph sz="quarter" idx="25"/>
          </p:nvPr>
        </p:nvSpPr>
        <p:spPr>
          <a:xfrm>
            <a:off x="285748" y="1247111"/>
            <a:ext cx="2781299"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EFB25D9A-F42E-3BC6-C513-4D50C99878F8}"/>
              </a:ext>
            </a:extLst>
          </p:cNvPr>
          <p:cNvSpPr>
            <a:spLocks noGrp="1"/>
          </p:cNvSpPr>
          <p:nvPr>
            <p:ph sz="quarter" idx="26"/>
          </p:nvPr>
        </p:nvSpPr>
        <p:spPr>
          <a:xfrm>
            <a:off x="6082249" y="1247111"/>
            <a:ext cx="2781299"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A842D3A3-81FD-38E8-B91E-16FD6983C5E0}"/>
              </a:ext>
            </a:extLst>
          </p:cNvPr>
          <p:cNvSpPr>
            <a:spLocks noGrp="1"/>
          </p:cNvSpPr>
          <p:nvPr>
            <p:ph sz="quarter" idx="27"/>
          </p:nvPr>
        </p:nvSpPr>
        <p:spPr>
          <a:xfrm>
            <a:off x="3183998" y="1247111"/>
            <a:ext cx="2781299"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D4570BF5-FC06-6DCD-ECE5-D5B65DF558D0}"/>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1A58287D-3179-965F-60B0-C74D6BB9B5B9}"/>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2918301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Color Boxes">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C462-A897-C060-CE6B-5ABE181A336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61BAA3FB-5D82-7D43-0605-E325A32AA53D}"/>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Content Placeholder 2">
            <a:extLst>
              <a:ext uri="{FF2B5EF4-FFF2-40B4-BE49-F238E27FC236}">
                <a16:creationId xmlns:a16="http://schemas.microsoft.com/office/drawing/2014/main" id="{12C079A6-E8F2-FF76-4BAA-C3937E9BABA0}"/>
              </a:ext>
            </a:extLst>
          </p:cNvPr>
          <p:cNvSpPr>
            <a:spLocks noGrp="1"/>
          </p:cNvSpPr>
          <p:nvPr>
            <p:ph sz="quarter" idx="25"/>
          </p:nvPr>
        </p:nvSpPr>
        <p:spPr>
          <a:xfrm>
            <a:off x="285748" y="1247111"/>
            <a:ext cx="4229100"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AADF4E6E-6725-CD44-CFFD-853E73CBB1B5}"/>
              </a:ext>
            </a:extLst>
          </p:cNvPr>
          <p:cNvSpPr>
            <a:spLocks noGrp="1"/>
          </p:cNvSpPr>
          <p:nvPr>
            <p:ph sz="quarter" idx="26"/>
          </p:nvPr>
        </p:nvSpPr>
        <p:spPr>
          <a:xfrm>
            <a:off x="4635111" y="1247111"/>
            <a:ext cx="4229100" cy="3004213"/>
          </a:xfrm>
          <a:prstGeom prst="roundRect">
            <a:avLst>
              <a:gd name="adj" fmla="val 9333"/>
            </a:avLst>
          </a:prstGeom>
          <a:solidFill>
            <a:schemeClr val="accent1">
              <a:lumMod val="40000"/>
              <a:lumOff val="60000"/>
            </a:schemeClr>
          </a:solidFill>
        </p:spPr>
        <p:txBody>
          <a:bodyPr/>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7FEA570-B6D0-17EC-59F8-9930B27BF808}"/>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308C8A8E-6148-0E06-2982-FBBA7134AD3D}"/>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99522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ur Team">
    <p:bg>
      <p:bgPr>
        <a:solidFill>
          <a:schemeClr val="bg2"/>
        </a:solidFill>
        <a:effectLst/>
      </p:bgPr>
    </p:bg>
    <p:spTree>
      <p:nvGrpSpPr>
        <p:cNvPr id="1" name=""/>
        <p:cNvGrpSpPr/>
        <p:nvPr/>
      </p:nvGrpSpPr>
      <p:grpSpPr>
        <a:xfrm>
          <a:off x="0" y="0"/>
          <a:ext cx="0" cy="0"/>
          <a:chOff x="0" y="0"/>
          <a:chExt cx="0" cy="0"/>
        </a:xfrm>
      </p:grpSpPr>
      <p:sp>
        <p:nvSpPr>
          <p:cNvPr id="37" name="Text Placeholder 32">
            <a:extLst>
              <a:ext uri="{FF2B5EF4-FFF2-40B4-BE49-F238E27FC236}">
                <a16:creationId xmlns:a16="http://schemas.microsoft.com/office/drawing/2014/main" id="{17A77E82-F44F-C446-C094-953B2FB706E3}"/>
              </a:ext>
            </a:extLst>
          </p:cNvPr>
          <p:cNvSpPr>
            <a:spLocks noGrp="1"/>
          </p:cNvSpPr>
          <p:nvPr>
            <p:ph type="body" sz="quarter" idx="40" hasCustomPrompt="1"/>
          </p:nvPr>
        </p:nvSpPr>
        <p:spPr>
          <a:xfrm>
            <a:off x="285749" y="1524267"/>
            <a:ext cx="2636306" cy="482087"/>
          </a:xfrm>
          <a:prstGeom prst="rect">
            <a:avLst/>
          </a:prstGeom>
        </p:spPr>
        <p:txBody>
          <a:bodyPr lIns="0" tIns="0" rIns="0" bIns="0"/>
          <a:lstStyle>
            <a:lvl1pPr marL="0" indent="0">
              <a:buNone/>
              <a:defRPr sz="1400" b="0" i="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62" name="Text Placeholder 32">
            <a:extLst>
              <a:ext uri="{FF2B5EF4-FFF2-40B4-BE49-F238E27FC236}">
                <a16:creationId xmlns:a16="http://schemas.microsoft.com/office/drawing/2014/main" id="{612FB9CA-EFF6-C5BA-9F77-6AF7B9A58D39}"/>
              </a:ext>
            </a:extLst>
          </p:cNvPr>
          <p:cNvSpPr>
            <a:spLocks noGrp="1"/>
          </p:cNvSpPr>
          <p:nvPr>
            <p:ph type="body" sz="quarter" idx="56" hasCustomPrompt="1"/>
          </p:nvPr>
        </p:nvSpPr>
        <p:spPr>
          <a:xfrm>
            <a:off x="285749" y="1241439"/>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7" name="Text Placeholder 32">
            <a:extLst>
              <a:ext uri="{FF2B5EF4-FFF2-40B4-BE49-F238E27FC236}">
                <a16:creationId xmlns:a16="http://schemas.microsoft.com/office/drawing/2014/main" id="{F259CF09-B4A5-0F58-1898-E3D712358959}"/>
              </a:ext>
            </a:extLst>
          </p:cNvPr>
          <p:cNvSpPr>
            <a:spLocks noGrp="1"/>
          </p:cNvSpPr>
          <p:nvPr>
            <p:ph type="body" sz="quarter" idx="57" hasCustomPrompt="1"/>
          </p:nvPr>
        </p:nvSpPr>
        <p:spPr>
          <a:xfrm>
            <a:off x="3255453" y="1524267"/>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8" name="Text Placeholder 32">
            <a:extLst>
              <a:ext uri="{FF2B5EF4-FFF2-40B4-BE49-F238E27FC236}">
                <a16:creationId xmlns:a16="http://schemas.microsoft.com/office/drawing/2014/main" id="{BEEBD8DD-F83A-8380-CCF7-1578F50C55D7}"/>
              </a:ext>
            </a:extLst>
          </p:cNvPr>
          <p:cNvSpPr>
            <a:spLocks noGrp="1"/>
          </p:cNvSpPr>
          <p:nvPr>
            <p:ph type="body" sz="quarter" idx="58" hasCustomPrompt="1"/>
          </p:nvPr>
        </p:nvSpPr>
        <p:spPr>
          <a:xfrm>
            <a:off x="3255453" y="1241439"/>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11" name="Text Placeholder 32">
            <a:extLst>
              <a:ext uri="{FF2B5EF4-FFF2-40B4-BE49-F238E27FC236}">
                <a16:creationId xmlns:a16="http://schemas.microsoft.com/office/drawing/2014/main" id="{2C480506-E919-F1D1-66C6-FF9FC864055D}"/>
              </a:ext>
            </a:extLst>
          </p:cNvPr>
          <p:cNvSpPr>
            <a:spLocks noGrp="1"/>
          </p:cNvSpPr>
          <p:nvPr>
            <p:ph type="body" sz="quarter" idx="59" hasCustomPrompt="1"/>
          </p:nvPr>
        </p:nvSpPr>
        <p:spPr>
          <a:xfrm>
            <a:off x="6225156" y="1524267"/>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12" name="Text Placeholder 32">
            <a:extLst>
              <a:ext uri="{FF2B5EF4-FFF2-40B4-BE49-F238E27FC236}">
                <a16:creationId xmlns:a16="http://schemas.microsoft.com/office/drawing/2014/main" id="{FAF2258E-F735-AFDA-6CE6-8CB10ECB408E}"/>
              </a:ext>
            </a:extLst>
          </p:cNvPr>
          <p:cNvSpPr>
            <a:spLocks noGrp="1"/>
          </p:cNvSpPr>
          <p:nvPr>
            <p:ph type="body" sz="quarter" idx="60" hasCustomPrompt="1"/>
          </p:nvPr>
        </p:nvSpPr>
        <p:spPr>
          <a:xfrm>
            <a:off x="6225156" y="1241439"/>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13" name="Text Placeholder 32">
            <a:extLst>
              <a:ext uri="{FF2B5EF4-FFF2-40B4-BE49-F238E27FC236}">
                <a16:creationId xmlns:a16="http://schemas.microsoft.com/office/drawing/2014/main" id="{BC3C8055-CC87-B476-4EAD-1EB99FD671F3}"/>
              </a:ext>
            </a:extLst>
          </p:cNvPr>
          <p:cNvSpPr>
            <a:spLocks noGrp="1"/>
          </p:cNvSpPr>
          <p:nvPr>
            <p:ph type="body" sz="quarter" idx="61" hasCustomPrompt="1"/>
          </p:nvPr>
        </p:nvSpPr>
        <p:spPr>
          <a:xfrm>
            <a:off x="285749" y="2539335"/>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14" name="Text Placeholder 32">
            <a:extLst>
              <a:ext uri="{FF2B5EF4-FFF2-40B4-BE49-F238E27FC236}">
                <a16:creationId xmlns:a16="http://schemas.microsoft.com/office/drawing/2014/main" id="{0436C207-6A68-6F6C-FAEA-EC4E397FDB29}"/>
              </a:ext>
            </a:extLst>
          </p:cNvPr>
          <p:cNvSpPr>
            <a:spLocks noGrp="1"/>
          </p:cNvSpPr>
          <p:nvPr>
            <p:ph type="body" sz="quarter" idx="62" hasCustomPrompt="1"/>
          </p:nvPr>
        </p:nvSpPr>
        <p:spPr>
          <a:xfrm>
            <a:off x="285749" y="2256507"/>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16" name="Text Placeholder 32">
            <a:extLst>
              <a:ext uri="{FF2B5EF4-FFF2-40B4-BE49-F238E27FC236}">
                <a16:creationId xmlns:a16="http://schemas.microsoft.com/office/drawing/2014/main" id="{D64EA168-E59C-6325-0E17-4AA81A741528}"/>
              </a:ext>
            </a:extLst>
          </p:cNvPr>
          <p:cNvSpPr>
            <a:spLocks noGrp="1"/>
          </p:cNvSpPr>
          <p:nvPr>
            <p:ph type="body" sz="quarter" idx="63" hasCustomPrompt="1"/>
          </p:nvPr>
        </p:nvSpPr>
        <p:spPr>
          <a:xfrm>
            <a:off x="3255453" y="2539335"/>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17" name="Text Placeholder 32">
            <a:extLst>
              <a:ext uri="{FF2B5EF4-FFF2-40B4-BE49-F238E27FC236}">
                <a16:creationId xmlns:a16="http://schemas.microsoft.com/office/drawing/2014/main" id="{7A25AD57-1CB6-ACA0-0A4E-FF3054D67A1B}"/>
              </a:ext>
            </a:extLst>
          </p:cNvPr>
          <p:cNvSpPr>
            <a:spLocks noGrp="1"/>
          </p:cNvSpPr>
          <p:nvPr>
            <p:ph type="body" sz="quarter" idx="64" hasCustomPrompt="1"/>
          </p:nvPr>
        </p:nvSpPr>
        <p:spPr>
          <a:xfrm>
            <a:off x="3255453" y="2256507"/>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18" name="Text Placeholder 32">
            <a:extLst>
              <a:ext uri="{FF2B5EF4-FFF2-40B4-BE49-F238E27FC236}">
                <a16:creationId xmlns:a16="http://schemas.microsoft.com/office/drawing/2014/main" id="{54DA8E9A-84F5-D176-14FA-DBAF0E92DF4F}"/>
              </a:ext>
            </a:extLst>
          </p:cNvPr>
          <p:cNvSpPr>
            <a:spLocks noGrp="1"/>
          </p:cNvSpPr>
          <p:nvPr>
            <p:ph type="body" sz="quarter" idx="65" hasCustomPrompt="1"/>
          </p:nvPr>
        </p:nvSpPr>
        <p:spPr>
          <a:xfrm>
            <a:off x="6225156" y="2539335"/>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19" name="Text Placeholder 32">
            <a:extLst>
              <a:ext uri="{FF2B5EF4-FFF2-40B4-BE49-F238E27FC236}">
                <a16:creationId xmlns:a16="http://schemas.microsoft.com/office/drawing/2014/main" id="{4558CDF7-BA45-4CA2-96BA-0183D9BED92C}"/>
              </a:ext>
            </a:extLst>
          </p:cNvPr>
          <p:cNvSpPr>
            <a:spLocks noGrp="1"/>
          </p:cNvSpPr>
          <p:nvPr>
            <p:ph type="body" sz="quarter" idx="66" hasCustomPrompt="1"/>
          </p:nvPr>
        </p:nvSpPr>
        <p:spPr>
          <a:xfrm>
            <a:off x="6225156" y="2256507"/>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26" name="Text Placeholder 32">
            <a:extLst>
              <a:ext uri="{FF2B5EF4-FFF2-40B4-BE49-F238E27FC236}">
                <a16:creationId xmlns:a16="http://schemas.microsoft.com/office/drawing/2014/main" id="{51E446C3-D74C-ED94-76B0-E4F2E686027A}"/>
              </a:ext>
            </a:extLst>
          </p:cNvPr>
          <p:cNvSpPr>
            <a:spLocks noGrp="1"/>
          </p:cNvSpPr>
          <p:nvPr>
            <p:ph type="body" sz="quarter" idx="67" hasCustomPrompt="1"/>
          </p:nvPr>
        </p:nvSpPr>
        <p:spPr>
          <a:xfrm>
            <a:off x="285749" y="3554403"/>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27" name="Text Placeholder 32">
            <a:extLst>
              <a:ext uri="{FF2B5EF4-FFF2-40B4-BE49-F238E27FC236}">
                <a16:creationId xmlns:a16="http://schemas.microsoft.com/office/drawing/2014/main" id="{B8FE863A-B7CA-042C-4AC0-1D5E561B5DDB}"/>
              </a:ext>
            </a:extLst>
          </p:cNvPr>
          <p:cNvSpPr>
            <a:spLocks noGrp="1"/>
          </p:cNvSpPr>
          <p:nvPr>
            <p:ph type="body" sz="quarter" idx="68" hasCustomPrompt="1"/>
          </p:nvPr>
        </p:nvSpPr>
        <p:spPr>
          <a:xfrm>
            <a:off x="285749" y="3271575"/>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28" name="Text Placeholder 32">
            <a:extLst>
              <a:ext uri="{FF2B5EF4-FFF2-40B4-BE49-F238E27FC236}">
                <a16:creationId xmlns:a16="http://schemas.microsoft.com/office/drawing/2014/main" id="{68579BDA-1A03-45AD-8268-0ABCCDC4E993}"/>
              </a:ext>
            </a:extLst>
          </p:cNvPr>
          <p:cNvSpPr>
            <a:spLocks noGrp="1"/>
          </p:cNvSpPr>
          <p:nvPr>
            <p:ph type="body" sz="quarter" idx="69" hasCustomPrompt="1"/>
          </p:nvPr>
        </p:nvSpPr>
        <p:spPr>
          <a:xfrm>
            <a:off x="3255453" y="3554403"/>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29" name="Text Placeholder 32">
            <a:extLst>
              <a:ext uri="{FF2B5EF4-FFF2-40B4-BE49-F238E27FC236}">
                <a16:creationId xmlns:a16="http://schemas.microsoft.com/office/drawing/2014/main" id="{99D65929-1C22-BEAD-59C0-1689484E5388}"/>
              </a:ext>
            </a:extLst>
          </p:cNvPr>
          <p:cNvSpPr>
            <a:spLocks noGrp="1"/>
          </p:cNvSpPr>
          <p:nvPr>
            <p:ph type="body" sz="quarter" idx="70" hasCustomPrompt="1"/>
          </p:nvPr>
        </p:nvSpPr>
        <p:spPr>
          <a:xfrm>
            <a:off x="3255453" y="3271575"/>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30" name="Text Placeholder 32">
            <a:extLst>
              <a:ext uri="{FF2B5EF4-FFF2-40B4-BE49-F238E27FC236}">
                <a16:creationId xmlns:a16="http://schemas.microsoft.com/office/drawing/2014/main" id="{1EC95862-7AA6-EBBE-E5E8-781ABE5ADEAD}"/>
              </a:ext>
            </a:extLst>
          </p:cNvPr>
          <p:cNvSpPr>
            <a:spLocks noGrp="1"/>
          </p:cNvSpPr>
          <p:nvPr>
            <p:ph type="body" sz="quarter" idx="71" hasCustomPrompt="1"/>
          </p:nvPr>
        </p:nvSpPr>
        <p:spPr>
          <a:xfrm>
            <a:off x="6225156" y="3554403"/>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31" name="Text Placeholder 32">
            <a:extLst>
              <a:ext uri="{FF2B5EF4-FFF2-40B4-BE49-F238E27FC236}">
                <a16:creationId xmlns:a16="http://schemas.microsoft.com/office/drawing/2014/main" id="{6BB2EEB0-643D-9D88-9ACC-2EF8AE696D1E}"/>
              </a:ext>
            </a:extLst>
          </p:cNvPr>
          <p:cNvSpPr>
            <a:spLocks noGrp="1"/>
          </p:cNvSpPr>
          <p:nvPr>
            <p:ph type="body" sz="quarter" idx="72" hasCustomPrompt="1"/>
          </p:nvPr>
        </p:nvSpPr>
        <p:spPr>
          <a:xfrm>
            <a:off x="6225156" y="3271575"/>
            <a:ext cx="2636306"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pic>
        <p:nvPicPr>
          <p:cNvPr id="2" name="Picture 1">
            <a:extLst>
              <a:ext uri="{FF2B5EF4-FFF2-40B4-BE49-F238E27FC236}">
                <a16:creationId xmlns:a16="http://schemas.microsoft.com/office/drawing/2014/main" id="{6F7A9A76-9EAB-D8A3-08A8-E4A340520EB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542426"/>
            <a:ext cx="877226" cy="164479"/>
          </a:xfrm>
          <a:prstGeom prst="rect">
            <a:avLst/>
          </a:prstGeom>
        </p:spPr>
      </p:pic>
      <p:sp>
        <p:nvSpPr>
          <p:cNvPr id="3" name="Text Placeholder 4">
            <a:extLst>
              <a:ext uri="{FF2B5EF4-FFF2-40B4-BE49-F238E27FC236}">
                <a16:creationId xmlns:a16="http://schemas.microsoft.com/office/drawing/2014/main" id="{09649A23-92D0-9A18-0C00-2C023746C86E}"/>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
        <p:nvSpPr>
          <p:cNvPr id="6" name="Title 9">
            <a:extLst>
              <a:ext uri="{FF2B5EF4-FFF2-40B4-BE49-F238E27FC236}">
                <a16:creationId xmlns:a16="http://schemas.microsoft.com/office/drawing/2014/main" id="{46246BFD-3422-52E2-0AFA-2BA12F338598}"/>
              </a:ext>
            </a:extLst>
          </p:cNvPr>
          <p:cNvSpPr>
            <a:spLocks noGrp="1"/>
          </p:cNvSpPr>
          <p:nvPr>
            <p:ph type="title" hasCustomPrompt="1"/>
          </p:nvPr>
        </p:nvSpPr>
        <p:spPr>
          <a:xfrm>
            <a:off x="285749" y="544678"/>
            <a:ext cx="8583613"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9" name="Rectangle 8">
            <a:extLst>
              <a:ext uri="{FF2B5EF4-FFF2-40B4-BE49-F238E27FC236}">
                <a16:creationId xmlns:a16="http://schemas.microsoft.com/office/drawing/2014/main" id="{F62E8857-4D4F-F186-EDA4-CB21DB1451F0}"/>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563506"/>
      </p:ext>
    </p:extLst>
  </p:cSld>
  <p:clrMapOvr>
    <a:masterClrMapping/>
  </p:clrMapOvr>
  <p:extLst>
    <p:ext uri="{DCECCB84-F9BA-43D5-87BE-67443E8EF086}">
      <p15:sldGuideLst xmlns:p15="http://schemas.microsoft.com/office/powerpoint/2012/main">
        <p15:guide id="1" orient="horz" pos="1218">
          <p15:clr>
            <a:srgbClr val="FBAE40"/>
          </p15:clr>
        </p15:guide>
        <p15:guide id="2"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raph with Text">
    <p:bg>
      <p:bgPr>
        <a:solidFill>
          <a:schemeClr val="bg2"/>
        </a:solidFill>
        <a:effectLst/>
      </p:bgPr>
    </p:bg>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5A1EF814-3E08-C936-7BD3-0A4857A187A5}"/>
              </a:ext>
            </a:extLst>
          </p:cNvPr>
          <p:cNvSpPr>
            <a:spLocks noGrp="1"/>
          </p:cNvSpPr>
          <p:nvPr>
            <p:ph type="chart" sz="quarter" idx="16"/>
          </p:nvPr>
        </p:nvSpPr>
        <p:spPr>
          <a:xfrm>
            <a:off x="4629150" y="1233848"/>
            <a:ext cx="4229100" cy="3017478"/>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chart</a:t>
            </a:r>
          </a:p>
        </p:txBody>
      </p:sp>
      <p:pic>
        <p:nvPicPr>
          <p:cNvPr id="4" name="Picture 3">
            <a:extLst>
              <a:ext uri="{FF2B5EF4-FFF2-40B4-BE49-F238E27FC236}">
                <a16:creationId xmlns:a16="http://schemas.microsoft.com/office/drawing/2014/main" id="{DCF4C1C4-2032-2177-EAAC-E005FB840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088F5113-9829-A1A3-CBFA-B2B99425EFFE}"/>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Content Placeholder 2">
            <a:extLst>
              <a:ext uri="{FF2B5EF4-FFF2-40B4-BE49-F238E27FC236}">
                <a16:creationId xmlns:a16="http://schemas.microsoft.com/office/drawing/2014/main" id="{93921D40-F86D-E8DE-9F1B-B2AAD26F762C}"/>
              </a:ext>
            </a:extLst>
          </p:cNvPr>
          <p:cNvSpPr>
            <a:spLocks noGrp="1"/>
          </p:cNvSpPr>
          <p:nvPr>
            <p:ph sz="quarter" idx="17"/>
          </p:nvPr>
        </p:nvSpPr>
        <p:spPr>
          <a:xfrm>
            <a:off x="285750" y="1233847"/>
            <a:ext cx="4229100" cy="30174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1DB6AEB-5F7E-7753-64EC-F3BD71FB3B46}"/>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6858EFF5-A32F-563E-D360-3C572E434E1C}"/>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48321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aph with Text (Vertical)">
    <p:bg>
      <p:bgPr>
        <a:solidFill>
          <a:schemeClr val="bg2"/>
        </a:solidFill>
        <a:effectLst/>
      </p:bgPr>
    </p:bg>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5A1EF814-3E08-C936-7BD3-0A4857A187A5}"/>
              </a:ext>
            </a:extLst>
          </p:cNvPr>
          <p:cNvSpPr>
            <a:spLocks noGrp="1"/>
          </p:cNvSpPr>
          <p:nvPr>
            <p:ph type="chart" sz="quarter" idx="16"/>
          </p:nvPr>
        </p:nvSpPr>
        <p:spPr>
          <a:xfrm>
            <a:off x="4629150" y="0"/>
            <a:ext cx="422910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chart</a:t>
            </a:r>
          </a:p>
        </p:txBody>
      </p:sp>
      <p:pic>
        <p:nvPicPr>
          <p:cNvPr id="5" name="Picture 4">
            <a:extLst>
              <a:ext uri="{FF2B5EF4-FFF2-40B4-BE49-F238E27FC236}">
                <a16:creationId xmlns:a16="http://schemas.microsoft.com/office/drawing/2014/main" id="{AFDFC184-E821-DBD8-F300-3FA0BD01C4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5751" y="4705685"/>
            <a:ext cx="877226" cy="164479"/>
          </a:xfrm>
          <a:prstGeom prst="rect">
            <a:avLst/>
          </a:prstGeom>
        </p:spPr>
      </p:pic>
      <p:sp>
        <p:nvSpPr>
          <p:cNvPr id="3" name="Content Placeholder 2">
            <a:extLst>
              <a:ext uri="{FF2B5EF4-FFF2-40B4-BE49-F238E27FC236}">
                <a16:creationId xmlns:a16="http://schemas.microsoft.com/office/drawing/2014/main" id="{0D4EF062-B51A-9F4A-F213-33326DA051DE}"/>
              </a:ext>
            </a:extLst>
          </p:cNvPr>
          <p:cNvSpPr>
            <a:spLocks noGrp="1"/>
          </p:cNvSpPr>
          <p:nvPr>
            <p:ph sz="quarter" idx="17"/>
          </p:nvPr>
        </p:nvSpPr>
        <p:spPr>
          <a:xfrm>
            <a:off x="285750" y="1233847"/>
            <a:ext cx="352425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5C493122-4FF6-11F0-0F43-BD96153C8595}"/>
              </a:ext>
            </a:extLst>
          </p:cNvPr>
          <p:cNvSpPr>
            <a:spLocks noGrp="1"/>
          </p:cNvSpPr>
          <p:nvPr>
            <p:ph type="title" hasCustomPrompt="1"/>
          </p:nvPr>
        </p:nvSpPr>
        <p:spPr>
          <a:xfrm>
            <a:off x="285749" y="544678"/>
            <a:ext cx="3524251"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Rectangle 6">
            <a:extLst>
              <a:ext uri="{FF2B5EF4-FFF2-40B4-BE49-F238E27FC236}">
                <a16:creationId xmlns:a16="http://schemas.microsoft.com/office/drawing/2014/main" id="{59ED7562-035B-C79D-13B0-B65380D9D343}"/>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76DA6A32-444A-DFB1-08BC-C1AE658AC3FD}"/>
              </a:ext>
            </a:extLst>
          </p:cNvPr>
          <p:cNvSpPr>
            <a:spLocks noGrp="1"/>
          </p:cNvSpPr>
          <p:nvPr>
            <p:ph type="body" sz="quarter" idx="11" hasCustomPrompt="1"/>
          </p:nvPr>
        </p:nvSpPr>
        <p:spPr>
          <a:xfrm>
            <a:off x="285750" y="320647"/>
            <a:ext cx="3524250"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421188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ph (No Text)">
    <p:bg>
      <p:bgPr>
        <a:solidFill>
          <a:schemeClr val="bg2"/>
        </a:solidFill>
        <a:effectLst/>
      </p:bgPr>
    </p:bg>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5A1EF814-3E08-C936-7BD3-0A4857A187A5}"/>
              </a:ext>
            </a:extLst>
          </p:cNvPr>
          <p:cNvSpPr>
            <a:spLocks noGrp="1"/>
          </p:cNvSpPr>
          <p:nvPr>
            <p:ph type="chart" sz="quarter" idx="16"/>
          </p:nvPr>
        </p:nvSpPr>
        <p:spPr>
          <a:xfrm>
            <a:off x="285750" y="1233487"/>
            <a:ext cx="8572500" cy="3406775"/>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chart</a:t>
            </a:r>
          </a:p>
        </p:txBody>
      </p:sp>
      <p:pic>
        <p:nvPicPr>
          <p:cNvPr id="3" name="Picture 2">
            <a:extLst>
              <a:ext uri="{FF2B5EF4-FFF2-40B4-BE49-F238E27FC236}">
                <a16:creationId xmlns:a16="http://schemas.microsoft.com/office/drawing/2014/main" id="{D6A203A8-42F0-F2B0-866E-80FC1988C6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0C0CDD53-4D7E-3D8E-6DBC-FB114DFF8A17}"/>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4" name="Rectangle 3">
            <a:extLst>
              <a:ext uri="{FF2B5EF4-FFF2-40B4-BE49-F238E27FC236}">
                <a16:creationId xmlns:a16="http://schemas.microsoft.com/office/drawing/2014/main" id="{8B87C336-53C8-1601-0957-B993DE57DEFC}"/>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3E2D988-107A-E7B2-6613-8FB0619AB8EE}"/>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2676043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oduct Information Slide">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23F83F-8299-EF50-DA69-D010926BB09D}"/>
              </a:ext>
            </a:extLst>
          </p:cNvPr>
          <p:cNvSpPr/>
          <p:nvPr/>
        </p:nvSpPr>
        <p:spPr>
          <a:xfrm>
            <a:off x="6076950" y="0"/>
            <a:ext cx="3067050"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FE601CB2-5B25-E761-6B32-58E2BA4F1045}"/>
              </a:ext>
            </a:extLst>
          </p:cNvPr>
          <p:cNvSpPr/>
          <p:nvPr/>
        </p:nvSpPr>
        <p:spPr>
          <a:xfrm>
            <a:off x="6953250" y="3154363"/>
            <a:ext cx="1333500" cy="1333500"/>
          </a:xfrm>
          <a:prstGeom prst="roundRect">
            <a:avLst>
              <a:gd name="adj" fmla="val 99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latin typeface="Arial" panose="020B0604020202020204" pitchFamily="34" charset="0"/>
              <a:cs typeface="Arial" panose="020B0604020202020204" pitchFamily="34" charset="0"/>
            </a:endParaRPr>
          </a:p>
        </p:txBody>
      </p:sp>
      <p:sp>
        <p:nvSpPr>
          <p:cNvPr id="8" name="Picture Placeholder 7">
            <a:extLst>
              <a:ext uri="{FF2B5EF4-FFF2-40B4-BE49-F238E27FC236}">
                <a16:creationId xmlns:a16="http://schemas.microsoft.com/office/drawing/2014/main" id="{501A3A50-DB30-49F2-95B1-45A60B63C590}"/>
              </a:ext>
            </a:extLst>
          </p:cNvPr>
          <p:cNvSpPr>
            <a:spLocks noGrp="1"/>
          </p:cNvSpPr>
          <p:nvPr>
            <p:ph type="pic" sz="quarter" idx="16"/>
          </p:nvPr>
        </p:nvSpPr>
        <p:spPr>
          <a:xfrm>
            <a:off x="7134225" y="3335338"/>
            <a:ext cx="971550" cy="971550"/>
          </a:xfrm>
          <a:prstGeom prst="rect">
            <a:avLst/>
          </a:prstGeom>
        </p:spPr>
        <p:txBody>
          <a:bodyPr lIns="0" tIns="0" rIns="0" bIns="0"/>
          <a:lstStyle>
            <a:lvl1pPr>
              <a:defRPr b="0">
                <a:latin typeface="Arial" panose="020B0604020202020204" pitchFamily="34" charset="0"/>
                <a:cs typeface="Arial" panose="020B0604020202020204" pitchFamily="34" charset="0"/>
              </a:defRPr>
            </a:lvl1pPr>
          </a:lstStyle>
          <a:p>
            <a:r>
              <a:rPr lang="en-US"/>
              <a:t>Click icon to add picture</a:t>
            </a:r>
          </a:p>
        </p:txBody>
      </p:sp>
      <p:pic>
        <p:nvPicPr>
          <p:cNvPr id="5" name="Picture 4">
            <a:extLst>
              <a:ext uri="{FF2B5EF4-FFF2-40B4-BE49-F238E27FC236}">
                <a16:creationId xmlns:a16="http://schemas.microsoft.com/office/drawing/2014/main" id="{CF74E89A-21B6-CC51-08F0-227BF1FDED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5751" y="4705685"/>
            <a:ext cx="877226" cy="164479"/>
          </a:xfrm>
          <a:prstGeom prst="rect">
            <a:avLst/>
          </a:prstGeom>
        </p:spPr>
      </p:pic>
      <p:sp>
        <p:nvSpPr>
          <p:cNvPr id="3" name="Content Placeholder 2">
            <a:extLst>
              <a:ext uri="{FF2B5EF4-FFF2-40B4-BE49-F238E27FC236}">
                <a16:creationId xmlns:a16="http://schemas.microsoft.com/office/drawing/2014/main" id="{A163C37E-4E36-1C92-9CBA-4D5D56956D17}"/>
              </a:ext>
            </a:extLst>
          </p:cNvPr>
          <p:cNvSpPr>
            <a:spLocks noGrp="1"/>
          </p:cNvSpPr>
          <p:nvPr>
            <p:ph sz="quarter" idx="17"/>
          </p:nvPr>
        </p:nvSpPr>
        <p:spPr>
          <a:xfrm>
            <a:off x="285749" y="1233847"/>
            <a:ext cx="5478945"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9">
            <a:extLst>
              <a:ext uri="{FF2B5EF4-FFF2-40B4-BE49-F238E27FC236}">
                <a16:creationId xmlns:a16="http://schemas.microsoft.com/office/drawing/2014/main" id="{3B28E921-D4CF-F897-14FF-CB65C14C601E}"/>
              </a:ext>
            </a:extLst>
          </p:cNvPr>
          <p:cNvSpPr>
            <a:spLocks noGrp="1"/>
          </p:cNvSpPr>
          <p:nvPr>
            <p:ph type="title" hasCustomPrompt="1"/>
          </p:nvPr>
        </p:nvSpPr>
        <p:spPr>
          <a:xfrm>
            <a:off x="285749" y="544678"/>
            <a:ext cx="5478945"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Rectangle 6">
            <a:extLst>
              <a:ext uri="{FF2B5EF4-FFF2-40B4-BE49-F238E27FC236}">
                <a16:creationId xmlns:a16="http://schemas.microsoft.com/office/drawing/2014/main" id="{CD93641F-AD0F-21EA-2173-0B7F4299CCD1}"/>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72FF5D1E-B2B9-4E62-486E-EFB09254D77B}"/>
              </a:ext>
            </a:extLst>
          </p:cNvPr>
          <p:cNvSpPr>
            <a:spLocks noGrp="1"/>
          </p:cNvSpPr>
          <p:nvPr>
            <p:ph type="body" sz="quarter" idx="11" hasCustomPrompt="1"/>
          </p:nvPr>
        </p:nvSpPr>
        <p:spPr>
          <a:xfrm>
            <a:off x="285749" y="320647"/>
            <a:ext cx="5478945"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78754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oduct Slide (Laptop Mockup)">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A109A-9188-47B4-B690-3305A6D69D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38600" y="1225386"/>
            <a:ext cx="6397338" cy="3718142"/>
          </a:xfrm>
          <a:prstGeom prst="rect">
            <a:avLst/>
          </a:prstGeom>
        </p:spPr>
      </p:pic>
      <p:sp>
        <p:nvSpPr>
          <p:cNvPr id="7" name="Picture Placeholder 6">
            <a:extLst>
              <a:ext uri="{FF2B5EF4-FFF2-40B4-BE49-F238E27FC236}">
                <a16:creationId xmlns:a16="http://schemas.microsoft.com/office/drawing/2014/main" id="{DAABF99D-FCF1-089B-9152-EA0485EDCA78}"/>
              </a:ext>
            </a:extLst>
          </p:cNvPr>
          <p:cNvSpPr>
            <a:spLocks noGrp="1"/>
          </p:cNvSpPr>
          <p:nvPr>
            <p:ph type="pic" sz="quarter" idx="16"/>
          </p:nvPr>
        </p:nvSpPr>
        <p:spPr>
          <a:xfrm>
            <a:off x="4821096" y="1449222"/>
            <a:ext cx="4832350" cy="3149600"/>
          </a:xfrm>
          <a:prstGeom prst="rect">
            <a:avLst/>
          </a:prstGeom>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4" name="Picture 3">
            <a:extLst>
              <a:ext uri="{FF2B5EF4-FFF2-40B4-BE49-F238E27FC236}">
                <a16:creationId xmlns:a16="http://schemas.microsoft.com/office/drawing/2014/main" id="{EAD8BBBD-0582-4748-BE6A-E63CE7F339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5751" y="4705685"/>
            <a:ext cx="877226" cy="164479"/>
          </a:xfrm>
          <a:prstGeom prst="rect">
            <a:avLst/>
          </a:prstGeom>
        </p:spPr>
      </p:pic>
      <p:sp>
        <p:nvSpPr>
          <p:cNvPr id="2" name="Content Placeholder 2">
            <a:extLst>
              <a:ext uri="{FF2B5EF4-FFF2-40B4-BE49-F238E27FC236}">
                <a16:creationId xmlns:a16="http://schemas.microsoft.com/office/drawing/2014/main" id="{925D2F9C-BC6C-34BC-84CB-CE173C66A6A7}"/>
              </a:ext>
            </a:extLst>
          </p:cNvPr>
          <p:cNvSpPr>
            <a:spLocks noGrp="1"/>
          </p:cNvSpPr>
          <p:nvPr>
            <p:ph sz="quarter" idx="17"/>
          </p:nvPr>
        </p:nvSpPr>
        <p:spPr>
          <a:xfrm>
            <a:off x="285750" y="1233847"/>
            <a:ext cx="4037156"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9">
            <a:extLst>
              <a:ext uri="{FF2B5EF4-FFF2-40B4-BE49-F238E27FC236}">
                <a16:creationId xmlns:a16="http://schemas.microsoft.com/office/drawing/2014/main" id="{B28024AC-376B-D595-08EC-C74CAEB3D344}"/>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9" name="Rectangle 8">
            <a:extLst>
              <a:ext uri="{FF2B5EF4-FFF2-40B4-BE49-F238E27FC236}">
                <a16:creationId xmlns:a16="http://schemas.microsoft.com/office/drawing/2014/main" id="{3AA392A0-6C47-B347-5878-668F7DEE863E}"/>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B0CC9908-F89E-40E2-7FEC-E86E2D36A586}"/>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569340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duct Slide (Phone Mockup)">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6F67E37-A61E-7839-33CB-596EC478C37F}"/>
              </a:ext>
            </a:extLst>
          </p:cNvPr>
          <p:cNvSpPr>
            <a:spLocks noGrp="1"/>
          </p:cNvSpPr>
          <p:nvPr>
            <p:ph type="pic" sz="quarter" idx="16"/>
          </p:nvPr>
        </p:nvSpPr>
        <p:spPr>
          <a:xfrm>
            <a:off x="6162263" y="667910"/>
            <a:ext cx="1836751" cy="3784820"/>
          </a:xfrm>
          <a:prstGeom prst="roundRect">
            <a:avLst>
              <a:gd name="adj" fmla="val 8442"/>
            </a:avLst>
          </a:prstGeom>
          <a:solidFill>
            <a:schemeClr val="accent1"/>
          </a:solidFill>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hone" descr="A black screen with a white border&#10;&#10;AI-generated content may be incorrect.">
            <a:extLst>
              <a:ext uri="{FF2B5EF4-FFF2-40B4-BE49-F238E27FC236}">
                <a16:creationId xmlns:a16="http://schemas.microsoft.com/office/drawing/2014/main" id="{E78A296C-F2BF-42F3-6F1C-1715C6B064C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6076951" y="612199"/>
            <a:ext cx="1985726" cy="3919105"/>
          </a:xfrm>
          <a:prstGeom prst="rect">
            <a:avLst/>
          </a:prstGeom>
        </p:spPr>
      </p:pic>
      <p:pic>
        <p:nvPicPr>
          <p:cNvPr id="8" name="Picture 7" descr="A black screen with a white border&#10;&#10;AI-generated content may be incorrect.">
            <a:extLst>
              <a:ext uri="{FF2B5EF4-FFF2-40B4-BE49-F238E27FC236}">
                <a16:creationId xmlns:a16="http://schemas.microsoft.com/office/drawing/2014/main" id="{BB01BA73-AA09-76C7-03D1-9CAE02B3FA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6951" y="-3451801"/>
            <a:ext cx="1985726" cy="3919105"/>
          </a:xfrm>
          <a:prstGeom prst="rect">
            <a:avLst/>
          </a:prstGeom>
        </p:spPr>
      </p:pic>
      <p:pic>
        <p:nvPicPr>
          <p:cNvPr id="9" name="Picture 8" descr="A black screen with a white border&#10;&#10;AI-generated content may be incorrect.">
            <a:extLst>
              <a:ext uri="{FF2B5EF4-FFF2-40B4-BE49-F238E27FC236}">
                <a16:creationId xmlns:a16="http://schemas.microsoft.com/office/drawing/2014/main" id="{6388D3D4-8A35-48FF-E901-41DB01B59A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6951" y="4676199"/>
            <a:ext cx="1985726" cy="3919105"/>
          </a:xfrm>
          <a:prstGeom prst="rect">
            <a:avLst/>
          </a:prstGeom>
        </p:spPr>
      </p:pic>
      <p:pic>
        <p:nvPicPr>
          <p:cNvPr id="12" name="Picture 11" descr="A black screen with a white border&#10;&#10;AI-generated content may be incorrect.">
            <a:extLst>
              <a:ext uri="{FF2B5EF4-FFF2-40B4-BE49-F238E27FC236}">
                <a16:creationId xmlns:a16="http://schemas.microsoft.com/office/drawing/2014/main" id="{5309C565-741B-2BA4-AA29-3209D8AD69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1" y="2418197"/>
            <a:ext cx="1985726" cy="3919105"/>
          </a:xfrm>
          <a:prstGeom prst="rect">
            <a:avLst/>
          </a:prstGeom>
        </p:spPr>
      </p:pic>
      <p:pic>
        <p:nvPicPr>
          <p:cNvPr id="13" name="Picture 12" descr="A black screen with a white border&#10;&#10;AI-generated content may be incorrect.">
            <a:extLst>
              <a:ext uri="{FF2B5EF4-FFF2-40B4-BE49-F238E27FC236}">
                <a16:creationId xmlns:a16="http://schemas.microsoft.com/office/drawing/2014/main" id="{415EAF3E-1209-32C9-4CD9-D9C07A6F22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8651" y="-1645804"/>
            <a:ext cx="1985726" cy="3919105"/>
          </a:xfrm>
          <a:prstGeom prst="rect">
            <a:avLst/>
          </a:prstGeom>
        </p:spPr>
      </p:pic>
      <p:sp>
        <p:nvSpPr>
          <p:cNvPr id="18" name="Picture Placeholder 15">
            <a:extLst>
              <a:ext uri="{FF2B5EF4-FFF2-40B4-BE49-F238E27FC236}">
                <a16:creationId xmlns:a16="http://schemas.microsoft.com/office/drawing/2014/main" id="{A6B4F5CE-D6B1-EA8E-E533-1F5C759CA415}"/>
              </a:ext>
            </a:extLst>
          </p:cNvPr>
          <p:cNvSpPr>
            <a:spLocks noGrp="1"/>
          </p:cNvSpPr>
          <p:nvPr>
            <p:ph type="pic" sz="quarter" idx="17"/>
          </p:nvPr>
        </p:nvSpPr>
        <p:spPr>
          <a:xfrm>
            <a:off x="6162263" y="4733473"/>
            <a:ext cx="1836751" cy="3784820"/>
          </a:xfrm>
          <a:prstGeom prst="roundRect">
            <a:avLst>
              <a:gd name="adj" fmla="val 8442"/>
            </a:avLst>
          </a:prstGeom>
          <a:solidFill>
            <a:schemeClr val="accent1"/>
          </a:solidFill>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5">
            <a:extLst>
              <a:ext uri="{FF2B5EF4-FFF2-40B4-BE49-F238E27FC236}">
                <a16:creationId xmlns:a16="http://schemas.microsoft.com/office/drawing/2014/main" id="{4704EBAC-3C69-CD70-84B9-6DD7BF4ADEAE}"/>
              </a:ext>
            </a:extLst>
          </p:cNvPr>
          <p:cNvSpPr>
            <a:spLocks noGrp="1"/>
          </p:cNvSpPr>
          <p:nvPr>
            <p:ph type="pic" sz="quarter" idx="18"/>
          </p:nvPr>
        </p:nvSpPr>
        <p:spPr>
          <a:xfrm>
            <a:off x="6162263" y="-3384661"/>
            <a:ext cx="1836751" cy="3784820"/>
          </a:xfrm>
          <a:prstGeom prst="roundRect">
            <a:avLst>
              <a:gd name="adj" fmla="val 8442"/>
            </a:avLst>
          </a:prstGeom>
          <a:solidFill>
            <a:schemeClr val="accent1"/>
          </a:solidFill>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1" name="Picture Placeholder 15">
            <a:extLst>
              <a:ext uri="{FF2B5EF4-FFF2-40B4-BE49-F238E27FC236}">
                <a16:creationId xmlns:a16="http://schemas.microsoft.com/office/drawing/2014/main" id="{03FFCE04-97BF-727A-71FD-8A1FDA5E12AD}"/>
              </a:ext>
            </a:extLst>
          </p:cNvPr>
          <p:cNvSpPr>
            <a:spLocks noGrp="1"/>
          </p:cNvSpPr>
          <p:nvPr>
            <p:ph type="pic" sz="quarter" idx="19"/>
          </p:nvPr>
        </p:nvSpPr>
        <p:spPr>
          <a:xfrm>
            <a:off x="8331091" y="-1578663"/>
            <a:ext cx="1836751" cy="3784820"/>
          </a:xfrm>
          <a:prstGeom prst="roundRect">
            <a:avLst>
              <a:gd name="adj" fmla="val 8442"/>
            </a:avLst>
          </a:prstGeom>
          <a:solidFill>
            <a:schemeClr val="accent1"/>
          </a:solidFill>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15">
            <a:extLst>
              <a:ext uri="{FF2B5EF4-FFF2-40B4-BE49-F238E27FC236}">
                <a16:creationId xmlns:a16="http://schemas.microsoft.com/office/drawing/2014/main" id="{0C1367DC-CB59-0134-9FE1-3720835B81B9}"/>
              </a:ext>
            </a:extLst>
          </p:cNvPr>
          <p:cNvSpPr>
            <a:spLocks noGrp="1"/>
          </p:cNvSpPr>
          <p:nvPr>
            <p:ph type="pic" sz="quarter" idx="20"/>
          </p:nvPr>
        </p:nvSpPr>
        <p:spPr>
          <a:xfrm>
            <a:off x="8331091" y="2488012"/>
            <a:ext cx="1836751" cy="3784820"/>
          </a:xfrm>
          <a:prstGeom prst="roundRect">
            <a:avLst>
              <a:gd name="adj" fmla="val 8442"/>
            </a:avLst>
          </a:prstGeom>
          <a:solidFill>
            <a:schemeClr val="accent1"/>
          </a:solidFill>
          <a:ln w="3175">
            <a:solidFill>
              <a:schemeClr val="tx1"/>
            </a:solidFill>
          </a:ln>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7" name="Picture 6">
            <a:extLst>
              <a:ext uri="{FF2B5EF4-FFF2-40B4-BE49-F238E27FC236}">
                <a16:creationId xmlns:a16="http://schemas.microsoft.com/office/drawing/2014/main" id="{A7948A0C-8EFC-29BC-CD93-16FB223DAA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5751" y="4705685"/>
            <a:ext cx="877226" cy="164479"/>
          </a:xfrm>
          <a:prstGeom prst="rect">
            <a:avLst/>
          </a:prstGeom>
        </p:spPr>
      </p:pic>
      <p:sp>
        <p:nvSpPr>
          <p:cNvPr id="3" name="Content Placeholder 2">
            <a:extLst>
              <a:ext uri="{FF2B5EF4-FFF2-40B4-BE49-F238E27FC236}">
                <a16:creationId xmlns:a16="http://schemas.microsoft.com/office/drawing/2014/main" id="{2879F5F3-5B40-BF53-C392-2277979A5DAA}"/>
              </a:ext>
            </a:extLst>
          </p:cNvPr>
          <p:cNvSpPr>
            <a:spLocks noGrp="1"/>
          </p:cNvSpPr>
          <p:nvPr>
            <p:ph sz="quarter" idx="21"/>
          </p:nvPr>
        </p:nvSpPr>
        <p:spPr>
          <a:xfrm>
            <a:off x="285750" y="1233847"/>
            <a:ext cx="4953000" cy="2903178"/>
          </a:xfrm>
          <a:prstGeom prst="rect">
            <a:avLst/>
          </a:prstGeom>
        </p:spPr>
        <p:txBody>
          <a:bodyPr lIns="0" tIns="0" rIns="0" bIns="0"/>
          <a:lstStyle>
            <a:lvl1pPr>
              <a:buClr>
                <a:schemeClr val="accent2"/>
              </a:buClr>
              <a:defRPr sz="1400" b="0"/>
            </a:lvl1pPr>
            <a:lvl2pPr>
              <a:buClr>
                <a:schemeClr val="accent2"/>
              </a:buClr>
              <a:defRPr sz="1400" b="0"/>
            </a:lvl2pPr>
            <a:lvl3pPr>
              <a:buClr>
                <a:schemeClr val="accent2"/>
              </a:buClr>
              <a:defRPr sz="1400" b="0"/>
            </a:lvl3pPr>
            <a:lvl4pPr>
              <a:buClr>
                <a:schemeClr val="accent2"/>
              </a:buClr>
              <a:defRPr sz="1400" b="0"/>
            </a:lvl4pPr>
            <a:lvl5pPr>
              <a:buClr>
                <a:schemeClr val="accent2"/>
              </a:buClr>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9">
            <a:extLst>
              <a:ext uri="{FF2B5EF4-FFF2-40B4-BE49-F238E27FC236}">
                <a16:creationId xmlns:a16="http://schemas.microsoft.com/office/drawing/2014/main" id="{FDB669BC-E59B-E4DB-21ED-D0A488045A4F}"/>
              </a:ext>
            </a:extLst>
          </p:cNvPr>
          <p:cNvSpPr>
            <a:spLocks noGrp="1"/>
          </p:cNvSpPr>
          <p:nvPr>
            <p:ph type="title" hasCustomPrompt="1"/>
          </p:nvPr>
        </p:nvSpPr>
        <p:spPr>
          <a:xfrm>
            <a:off x="285750" y="544678"/>
            <a:ext cx="4953000"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0" name="Rectangle 9">
            <a:extLst>
              <a:ext uri="{FF2B5EF4-FFF2-40B4-BE49-F238E27FC236}">
                <a16:creationId xmlns:a16="http://schemas.microsoft.com/office/drawing/2014/main" id="{EB4BBBD7-D710-C209-F800-FE5155E09508}"/>
              </a:ext>
            </a:extLst>
          </p:cNvPr>
          <p:cNvSpPr/>
          <p:nvPr/>
        </p:nvSpPr>
        <p:spPr>
          <a:xfrm>
            <a:off x="0" y="4986473"/>
            <a:ext cx="6080125" cy="1644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4">
            <a:extLst>
              <a:ext uri="{FF2B5EF4-FFF2-40B4-BE49-F238E27FC236}">
                <a16:creationId xmlns:a16="http://schemas.microsoft.com/office/drawing/2014/main" id="{729B2E9E-2783-9C71-C764-29719B9C6D49}"/>
              </a:ext>
            </a:extLst>
          </p:cNvPr>
          <p:cNvSpPr>
            <a:spLocks noGrp="1"/>
          </p:cNvSpPr>
          <p:nvPr>
            <p:ph type="body" sz="quarter" idx="11" hasCustomPrompt="1"/>
          </p:nvPr>
        </p:nvSpPr>
        <p:spPr>
          <a:xfrm>
            <a:off x="285749" y="320647"/>
            <a:ext cx="495458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26855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with Photo)">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E92B521-F1EE-E414-D386-B9D91182DDED}"/>
              </a:ext>
            </a:extLst>
          </p:cNvPr>
          <p:cNvSpPr>
            <a:spLocks noGrp="1"/>
          </p:cNvSpPr>
          <p:nvPr>
            <p:ph type="pic" sz="quarter" idx="12"/>
          </p:nvPr>
        </p:nvSpPr>
        <p:spPr>
          <a:xfrm>
            <a:off x="5353050" y="0"/>
            <a:ext cx="379095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12" name="Text Placeholder 4">
            <a:extLst>
              <a:ext uri="{FF2B5EF4-FFF2-40B4-BE49-F238E27FC236}">
                <a16:creationId xmlns:a16="http://schemas.microsoft.com/office/drawing/2014/main" id="{BE1D655A-602D-7E4B-5CA1-502BA9822153}"/>
              </a:ext>
            </a:extLst>
          </p:cNvPr>
          <p:cNvSpPr>
            <a:spLocks noGrp="1"/>
          </p:cNvSpPr>
          <p:nvPr>
            <p:ph type="body" sz="quarter" idx="13" hasCustomPrompt="1"/>
          </p:nvPr>
        </p:nvSpPr>
        <p:spPr>
          <a:xfrm>
            <a:off x="285750" y="745711"/>
            <a:ext cx="4229100" cy="1333500"/>
          </a:xfrm>
          <a:prstGeom prst="rect">
            <a:avLst/>
          </a:prstGeom>
        </p:spPr>
        <p:txBody>
          <a:bodyPr lIns="0" tIns="0" rIns="0" bIns="0"/>
          <a:lstStyle>
            <a:lvl1pPr marL="0" indent="0">
              <a:buNone/>
              <a:defRPr sz="4800" b="1" i="0">
                <a:solidFill>
                  <a:schemeClr val="bg1"/>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Mission &amp; Vision</a:t>
            </a:r>
          </a:p>
        </p:txBody>
      </p:sp>
      <p:sp>
        <p:nvSpPr>
          <p:cNvPr id="3" name="Text Placeholder 8">
            <a:extLst>
              <a:ext uri="{FF2B5EF4-FFF2-40B4-BE49-F238E27FC236}">
                <a16:creationId xmlns:a16="http://schemas.microsoft.com/office/drawing/2014/main" id="{0B487101-F1CE-FA96-718C-27793B120399}"/>
              </a:ext>
            </a:extLst>
          </p:cNvPr>
          <p:cNvSpPr>
            <a:spLocks noGrp="1"/>
          </p:cNvSpPr>
          <p:nvPr>
            <p:ph type="body" sz="quarter" idx="15"/>
          </p:nvPr>
        </p:nvSpPr>
        <p:spPr>
          <a:xfrm>
            <a:off x="7985126"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100" b="0">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ext Placeholder 4">
            <a:extLst>
              <a:ext uri="{FF2B5EF4-FFF2-40B4-BE49-F238E27FC236}">
                <a16:creationId xmlns:a16="http://schemas.microsoft.com/office/drawing/2014/main" id="{C4798891-675C-4B39-0C19-24F87FAAEB47}"/>
              </a:ext>
            </a:extLst>
          </p:cNvPr>
          <p:cNvSpPr>
            <a:spLocks noGrp="1"/>
          </p:cNvSpPr>
          <p:nvPr>
            <p:ph type="body" sz="quarter" idx="11" hasCustomPrompt="1"/>
          </p:nvPr>
        </p:nvSpPr>
        <p:spPr>
          <a:xfrm>
            <a:off x="285749" y="320647"/>
            <a:ext cx="4229101" cy="171450"/>
          </a:xfrm>
          <a:prstGeom prst="rect">
            <a:avLst/>
          </a:prstGeom>
        </p:spPr>
        <p:txBody>
          <a:bodyPr lIns="0" tIns="0" rIns="0" bIns="0" anchor="b" anchorCtr="0"/>
          <a:lstStyle>
            <a:lvl1pPr marL="0" indent="0">
              <a:buNone/>
              <a:defRPr sz="1000" b="0" i="0" cap="all" spc="150" baseline="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596472994"/>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with Photo (no titl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E92B521-F1EE-E414-D386-B9D91182DDED}"/>
              </a:ext>
            </a:extLst>
          </p:cNvPr>
          <p:cNvSpPr>
            <a:spLocks noGrp="1"/>
          </p:cNvSpPr>
          <p:nvPr>
            <p:ph type="pic" sz="quarter" idx="12"/>
          </p:nvPr>
        </p:nvSpPr>
        <p:spPr>
          <a:xfrm>
            <a:off x="-10159" y="0"/>
            <a:ext cx="503936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12" name="Text Placeholder 4">
            <a:extLst>
              <a:ext uri="{FF2B5EF4-FFF2-40B4-BE49-F238E27FC236}">
                <a16:creationId xmlns:a16="http://schemas.microsoft.com/office/drawing/2014/main" id="{BE1D655A-602D-7E4B-5CA1-502BA9822153}"/>
              </a:ext>
            </a:extLst>
          </p:cNvPr>
          <p:cNvSpPr>
            <a:spLocks noGrp="1"/>
          </p:cNvSpPr>
          <p:nvPr>
            <p:ph type="body" sz="quarter" idx="13" hasCustomPrompt="1"/>
          </p:nvPr>
        </p:nvSpPr>
        <p:spPr>
          <a:xfrm>
            <a:off x="5363211" y="457200"/>
            <a:ext cx="3495040" cy="2114550"/>
          </a:xfrm>
          <a:prstGeom prst="rect">
            <a:avLst/>
          </a:prstGeom>
        </p:spPr>
        <p:txBody>
          <a:bodyPr lIns="0" tIns="0" rIns="0" bIns="0"/>
          <a:lstStyle>
            <a:lvl1pPr marL="0" indent="0">
              <a:buNone/>
              <a:defRPr sz="2400" b="0" i="0">
                <a:solidFill>
                  <a:schemeClr val="bg1"/>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 name="Text Placeholder 19">
            <a:extLst>
              <a:ext uri="{FF2B5EF4-FFF2-40B4-BE49-F238E27FC236}">
                <a16:creationId xmlns:a16="http://schemas.microsoft.com/office/drawing/2014/main" id="{A9965539-ABDD-F941-9611-001957D6B406}"/>
              </a:ext>
            </a:extLst>
          </p:cNvPr>
          <p:cNvSpPr>
            <a:spLocks noGrp="1"/>
          </p:cNvSpPr>
          <p:nvPr>
            <p:ph type="body" sz="quarter" idx="14" hasCustomPrompt="1"/>
          </p:nvPr>
        </p:nvSpPr>
        <p:spPr>
          <a:xfrm>
            <a:off x="5363211" y="2759993"/>
            <a:ext cx="3495040" cy="1499033"/>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Body text</a:t>
            </a:r>
          </a:p>
        </p:txBody>
      </p:sp>
      <p:pic>
        <p:nvPicPr>
          <p:cNvPr id="3" name="Picture 2" descr="A white letter on a black background&#10;&#10;AI-generated content may be incorrect.">
            <a:extLst>
              <a:ext uri="{FF2B5EF4-FFF2-40B4-BE49-F238E27FC236}">
                <a16:creationId xmlns:a16="http://schemas.microsoft.com/office/drawing/2014/main" id="{80A45D1D-511E-C8AA-1892-15374978AF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1993622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with Photo (no title)_2">
    <p:bg>
      <p:bgPr>
        <a:solidFill>
          <a:schemeClr val="tx2"/>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BE1D655A-602D-7E4B-5CA1-502BA9822153}"/>
              </a:ext>
            </a:extLst>
          </p:cNvPr>
          <p:cNvSpPr>
            <a:spLocks noGrp="1"/>
          </p:cNvSpPr>
          <p:nvPr>
            <p:ph type="body" sz="quarter" idx="13" hasCustomPrompt="1"/>
          </p:nvPr>
        </p:nvSpPr>
        <p:spPr>
          <a:xfrm>
            <a:off x="294640" y="457200"/>
            <a:ext cx="3310408" cy="2171700"/>
          </a:xfrm>
          <a:prstGeom prst="rect">
            <a:avLst/>
          </a:prstGeom>
        </p:spPr>
        <p:txBody>
          <a:bodyPr lIns="0" tIns="0" rIns="0" bIns="0"/>
          <a:lstStyle>
            <a:lvl1pPr marL="0" indent="0">
              <a:buNone/>
              <a:defRPr sz="2400" b="0" i="0">
                <a:solidFill>
                  <a:schemeClr val="bg1"/>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2" name="Picture Placeholder 5">
            <a:extLst>
              <a:ext uri="{FF2B5EF4-FFF2-40B4-BE49-F238E27FC236}">
                <a16:creationId xmlns:a16="http://schemas.microsoft.com/office/drawing/2014/main" id="{E7216EC2-2697-050E-C41E-9ACDE9E40106}"/>
              </a:ext>
            </a:extLst>
          </p:cNvPr>
          <p:cNvSpPr>
            <a:spLocks noGrp="1"/>
          </p:cNvSpPr>
          <p:nvPr>
            <p:ph type="pic" sz="quarter" idx="12"/>
          </p:nvPr>
        </p:nvSpPr>
        <p:spPr>
          <a:xfrm>
            <a:off x="3905250" y="0"/>
            <a:ext cx="523875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3" name="Text Placeholder 19">
            <a:extLst>
              <a:ext uri="{FF2B5EF4-FFF2-40B4-BE49-F238E27FC236}">
                <a16:creationId xmlns:a16="http://schemas.microsoft.com/office/drawing/2014/main" id="{191B2120-9BC0-70CB-AC6A-9A6C9B00F48B}"/>
              </a:ext>
            </a:extLst>
          </p:cNvPr>
          <p:cNvSpPr>
            <a:spLocks noGrp="1"/>
          </p:cNvSpPr>
          <p:nvPr>
            <p:ph type="body" sz="quarter" idx="14" hasCustomPrompt="1"/>
          </p:nvPr>
        </p:nvSpPr>
        <p:spPr>
          <a:xfrm>
            <a:off x="294640" y="2753139"/>
            <a:ext cx="3310408" cy="1814513"/>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Body text</a:t>
            </a:r>
          </a:p>
        </p:txBody>
      </p:sp>
      <p:sp>
        <p:nvSpPr>
          <p:cNvPr id="5" name="Text Placeholder 8">
            <a:extLst>
              <a:ext uri="{FF2B5EF4-FFF2-40B4-BE49-F238E27FC236}">
                <a16:creationId xmlns:a16="http://schemas.microsoft.com/office/drawing/2014/main" id="{5AD902CA-68B2-AFC1-B92A-77457B932100}"/>
              </a:ext>
            </a:extLst>
          </p:cNvPr>
          <p:cNvSpPr>
            <a:spLocks noGrp="1"/>
          </p:cNvSpPr>
          <p:nvPr>
            <p:ph type="body" sz="quarter" idx="15"/>
          </p:nvPr>
        </p:nvSpPr>
        <p:spPr>
          <a:xfrm>
            <a:off x="7985126"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100" b="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8556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Photo(dark)">
    <p:bg>
      <p:bgPr>
        <a:solidFill>
          <a:schemeClr val="tx2"/>
        </a:solidFill>
        <a:effectLst/>
      </p:bgPr>
    </p:bg>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39373DBC-ABE1-E4EF-3BBD-778944B27942}"/>
              </a:ext>
            </a:extLst>
          </p:cNvPr>
          <p:cNvSpPr>
            <a:spLocks noGrp="1"/>
          </p:cNvSpPr>
          <p:nvPr>
            <p:ph type="body" sz="quarter" idx="13" hasCustomPrompt="1"/>
          </p:nvPr>
        </p:nvSpPr>
        <p:spPr>
          <a:xfrm>
            <a:off x="285750" y="555633"/>
            <a:ext cx="3321050" cy="677856"/>
          </a:xfrm>
          <a:prstGeom prst="rect">
            <a:avLst/>
          </a:prstGeom>
        </p:spPr>
        <p:txBody>
          <a:bodyPr lIns="0" tIns="0" rIns="0" bIns="0" anchor="t" anchorCtr="0"/>
          <a:lstStyle>
            <a:lvl1pPr marL="0" indent="0">
              <a:buNone/>
              <a:defRPr sz="2400" b="1" i="0">
                <a:solidFill>
                  <a:schemeClr val="bg1"/>
                </a:solidFill>
                <a:latin typeface="Arial" panose="020B0604020202020204" pitchFamily="34" charset="0"/>
                <a:cs typeface="Arial" panose="020B0604020202020204" pitchFamily="34" charset="0"/>
              </a:defRPr>
            </a:lvl1pPr>
            <a:lvl2pPr>
              <a:defRPr sz="3000" b="1" i="0">
                <a:latin typeface="Manrope SemiBold" pitchFamily="2" charset="0"/>
              </a:defRPr>
            </a:lvl2pPr>
            <a:lvl3pPr>
              <a:defRPr sz="3000" b="1" i="0">
                <a:latin typeface="Manrope SemiBold" pitchFamily="2" charset="0"/>
              </a:defRPr>
            </a:lvl3pPr>
            <a:lvl4pPr>
              <a:defRPr sz="3000" b="1" i="0">
                <a:latin typeface="Manrope SemiBold" pitchFamily="2" charset="0"/>
              </a:defRPr>
            </a:lvl4pPr>
            <a:lvl5pPr>
              <a:defRPr sz="3000" b="1" i="0">
                <a:latin typeface="Manrope SemiBold" pitchFamily="2" charset="0"/>
              </a:defRPr>
            </a:lvl5pPr>
          </a:lstStyle>
          <a:p>
            <a:pPr lvl="0"/>
            <a:r>
              <a:rPr lang="en-US"/>
              <a:t>Slide title here, two lines</a:t>
            </a:r>
          </a:p>
        </p:txBody>
      </p:sp>
      <p:sp>
        <p:nvSpPr>
          <p:cNvPr id="7" name="Text Placeholder 19">
            <a:extLst>
              <a:ext uri="{FF2B5EF4-FFF2-40B4-BE49-F238E27FC236}">
                <a16:creationId xmlns:a16="http://schemas.microsoft.com/office/drawing/2014/main" id="{C12D735E-5703-EA8D-3189-E93CFBDAEF6A}"/>
              </a:ext>
            </a:extLst>
          </p:cNvPr>
          <p:cNvSpPr>
            <a:spLocks noGrp="1"/>
          </p:cNvSpPr>
          <p:nvPr>
            <p:ph type="body" sz="quarter" idx="14" hasCustomPrompt="1"/>
          </p:nvPr>
        </p:nvSpPr>
        <p:spPr>
          <a:xfrm>
            <a:off x="294640" y="1622425"/>
            <a:ext cx="3310408" cy="2300287"/>
          </a:xfrm>
          <a:prstGeom prst="rect">
            <a:avLst/>
          </a:prstGeom>
        </p:spPr>
        <p:txBody>
          <a:bodyPr lIns="0" tIns="0" rIns="0" bIns="0"/>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Body text</a:t>
            </a:r>
          </a:p>
        </p:txBody>
      </p:sp>
      <p:sp>
        <p:nvSpPr>
          <p:cNvPr id="6" name="Content Placeholder 5">
            <a:extLst>
              <a:ext uri="{FF2B5EF4-FFF2-40B4-BE49-F238E27FC236}">
                <a16:creationId xmlns:a16="http://schemas.microsoft.com/office/drawing/2014/main" id="{7973D1FA-BDEC-B276-C2F0-59EDF72653D7}"/>
              </a:ext>
            </a:extLst>
          </p:cNvPr>
          <p:cNvSpPr>
            <a:spLocks noGrp="1"/>
          </p:cNvSpPr>
          <p:nvPr>
            <p:ph sz="quarter" idx="15"/>
          </p:nvPr>
        </p:nvSpPr>
        <p:spPr>
          <a:xfrm>
            <a:off x="3912014" y="0"/>
            <a:ext cx="5241925" cy="5143500"/>
          </a:xfrm>
          <a:prstGeom prst="rect">
            <a:avLst/>
          </a:prstGeom>
          <a:solidFill>
            <a:schemeClr val="accent1"/>
          </a:solidFill>
        </p:spPr>
        <p:txBody>
          <a:bodyPr/>
          <a:lstStyle/>
          <a:p>
            <a:pPr lvl="0"/>
            <a:r>
              <a:rPr lang="en-US"/>
              <a:t>Click to edit Master text styles</a:t>
            </a:r>
          </a:p>
        </p:txBody>
      </p:sp>
      <p:sp>
        <p:nvSpPr>
          <p:cNvPr id="8" name="Text Placeholder 4">
            <a:extLst>
              <a:ext uri="{FF2B5EF4-FFF2-40B4-BE49-F238E27FC236}">
                <a16:creationId xmlns:a16="http://schemas.microsoft.com/office/drawing/2014/main" id="{371B5EED-5CF3-B825-9959-2F603165A3D1}"/>
              </a:ext>
            </a:extLst>
          </p:cNvPr>
          <p:cNvSpPr>
            <a:spLocks noGrp="1"/>
          </p:cNvSpPr>
          <p:nvPr>
            <p:ph type="body" sz="quarter" idx="11" hasCustomPrompt="1"/>
          </p:nvPr>
        </p:nvSpPr>
        <p:spPr>
          <a:xfrm>
            <a:off x="285749" y="320647"/>
            <a:ext cx="3319299" cy="171450"/>
          </a:xfrm>
          <a:prstGeom prst="rect">
            <a:avLst/>
          </a:prstGeom>
        </p:spPr>
        <p:txBody>
          <a:bodyPr lIns="0" tIns="0" rIns="0" bIns="0" anchor="b" anchorCtr="0"/>
          <a:lstStyle>
            <a:lvl1pPr marL="0" indent="0">
              <a:buNone/>
              <a:defRPr sz="1000" b="0" i="0" cap="all" spc="150" baseline="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1753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ur Team">
    <p:bg>
      <p:bgPr>
        <a:solidFill>
          <a:schemeClr val="bg2"/>
        </a:solidFill>
        <a:effectLst/>
      </p:bgPr>
    </p:bg>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079490E7-F33B-8EEB-6DF4-9B86D2E639C9}"/>
              </a:ext>
            </a:extLst>
          </p:cNvPr>
          <p:cNvSpPr/>
          <p:nvPr/>
        </p:nvSpPr>
        <p:spPr>
          <a:xfrm>
            <a:off x="942976" y="1254920"/>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0" name="Picture Placeholder 9">
            <a:extLst>
              <a:ext uri="{FF2B5EF4-FFF2-40B4-BE49-F238E27FC236}">
                <a16:creationId xmlns:a16="http://schemas.microsoft.com/office/drawing/2014/main" id="{1450B2D3-DFB7-ADBF-CD0B-2494D498F877}"/>
              </a:ext>
            </a:extLst>
          </p:cNvPr>
          <p:cNvSpPr>
            <a:spLocks noGrp="1"/>
          </p:cNvSpPr>
          <p:nvPr>
            <p:ph type="pic" sz="quarter" idx="14" hasCustomPrompt="1"/>
          </p:nvPr>
        </p:nvSpPr>
        <p:spPr>
          <a:xfrm>
            <a:off x="285751" y="1254919"/>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37" name="Text Placeholder 32">
            <a:extLst>
              <a:ext uri="{FF2B5EF4-FFF2-40B4-BE49-F238E27FC236}">
                <a16:creationId xmlns:a16="http://schemas.microsoft.com/office/drawing/2014/main" id="{17A77E82-F44F-C446-C094-953B2FB706E3}"/>
              </a:ext>
            </a:extLst>
          </p:cNvPr>
          <p:cNvSpPr>
            <a:spLocks noGrp="1"/>
          </p:cNvSpPr>
          <p:nvPr>
            <p:ph type="body" sz="quarter" idx="40" hasCustomPrompt="1"/>
          </p:nvPr>
        </p:nvSpPr>
        <p:spPr>
          <a:xfrm>
            <a:off x="1739901" y="1632757"/>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40" name="Rounded Rectangle 39">
            <a:extLst>
              <a:ext uri="{FF2B5EF4-FFF2-40B4-BE49-F238E27FC236}">
                <a16:creationId xmlns:a16="http://schemas.microsoft.com/office/drawing/2014/main" id="{54F5D8DF-02E2-B146-75D8-FBD6DEA5077A}"/>
              </a:ext>
            </a:extLst>
          </p:cNvPr>
          <p:cNvSpPr/>
          <p:nvPr/>
        </p:nvSpPr>
        <p:spPr>
          <a:xfrm>
            <a:off x="942976" y="2339442"/>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1" name="Picture Placeholder 9">
            <a:extLst>
              <a:ext uri="{FF2B5EF4-FFF2-40B4-BE49-F238E27FC236}">
                <a16:creationId xmlns:a16="http://schemas.microsoft.com/office/drawing/2014/main" id="{48102879-9FA5-30ED-9096-43686370B3D2}"/>
              </a:ext>
            </a:extLst>
          </p:cNvPr>
          <p:cNvSpPr>
            <a:spLocks noGrp="1"/>
          </p:cNvSpPr>
          <p:nvPr>
            <p:ph type="pic" sz="quarter" idx="41" hasCustomPrompt="1"/>
          </p:nvPr>
        </p:nvSpPr>
        <p:spPr>
          <a:xfrm>
            <a:off x="285751" y="2339440"/>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42" name="Text Placeholder 32">
            <a:extLst>
              <a:ext uri="{FF2B5EF4-FFF2-40B4-BE49-F238E27FC236}">
                <a16:creationId xmlns:a16="http://schemas.microsoft.com/office/drawing/2014/main" id="{8A9201CD-BC63-B384-C94A-E4B413D4C6B7}"/>
              </a:ext>
            </a:extLst>
          </p:cNvPr>
          <p:cNvSpPr>
            <a:spLocks noGrp="1"/>
          </p:cNvSpPr>
          <p:nvPr>
            <p:ph type="body" sz="quarter" idx="42" hasCustomPrompt="1"/>
          </p:nvPr>
        </p:nvSpPr>
        <p:spPr>
          <a:xfrm>
            <a:off x="1739901" y="2432142"/>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43" name="Text Placeholder 32">
            <a:extLst>
              <a:ext uri="{FF2B5EF4-FFF2-40B4-BE49-F238E27FC236}">
                <a16:creationId xmlns:a16="http://schemas.microsoft.com/office/drawing/2014/main" id="{9E1E27B5-EF8C-58B2-E5F8-20EBC92E4C0F}"/>
              </a:ext>
            </a:extLst>
          </p:cNvPr>
          <p:cNvSpPr>
            <a:spLocks noGrp="1"/>
          </p:cNvSpPr>
          <p:nvPr>
            <p:ph type="body" sz="quarter" idx="43" hasCustomPrompt="1"/>
          </p:nvPr>
        </p:nvSpPr>
        <p:spPr>
          <a:xfrm>
            <a:off x="1739901" y="2717278"/>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44" name="Rounded Rectangle 43">
            <a:extLst>
              <a:ext uri="{FF2B5EF4-FFF2-40B4-BE49-F238E27FC236}">
                <a16:creationId xmlns:a16="http://schemas.microsoft.com/office/drawing/2014/main" id="{8C16587D-0DCF-8C26-251F-FF6562653258}"/>
              </a:ext>
            </a:extLst>
          </p:cNvPr>
          <p:cNvSpPr/>
          <p:nvPr/>
        </p:nvSpPr>
        <p:spPr>
          <a:xfrm>
            <a:off x="942976" y="3423963"/>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5" name="Picture Placeholder 9">
            <a:extLst>
              <a:ext uri="{FF2B5EF4-FFF2-40B4-BE49-F238E27FC236}">
                <a16:creationId xmlns:a16="http://schemas.microsoft.com/office/drawing/2014/main" id="{0AEBE3B0-7FD3-90EC-E1BE-3319A0A74C43}"/>
              </a:ext>
            </a:extLst>
          </p:cNvPr>
          <p:cNvSpPr>
            <a:spLocks noGrp="1"/>
          </p:cNvSpPr>
          <p:nvPr>
            <p:ph type="pic" sz="quarter" idx="44" hasCustomPrompt="1"/>
          </p:nvPr>
        </p:nvSpPr>
        <p:spPr>
          <a:xfrm>
            <a:off x="285751" y="3423961"/>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46" name="Text Placeholder 32">
            <a:extLst>
              <a:ext uri="{FF2B5EF4-FFF2-40B4-BE49-F238E27FC236}">
                <a16:creationId xmlns:a16="http://schemas.microsoft.com/office/drawing/2014/main" id="{05768C52-1FBF-9682-5837-0514EABDD709}"/>
              </a:ext>
            </a:extLst>
          </p:cNvPr>
          <p:cNvSpPr>
            <a:spLocks noGrp="1"/>
          </p:cNvSpPr>
          <p:nvPr>
            <p:ph type="body" sz="quarter" idx="45" hasCustomPrompt="1"/>
          </p:nvPr>
        </p:nvSpPr>
        <p:spPr>
          <a:xfrm>
            <a:off x="1739901" y="3516663"/>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47" name="Text Placeholder 32">
            <a:extLst>
              <a:ext uri="{FF2B5EF4-FFF2-40B4-BE49-F238E27FC236}">
                <a16:creationId xmlns:a16="http://schemas.microsoft.com/office/drawing/2014/main" id="{EDA81D81-2E1D-BC6B-2A8F-F97BF54D97BD}"/>
              </a:ext>
            </a:extLst>
          </p:cNvPr>
          <p:cNvSpPr>
            <a:spLocks noGrp="1"/>
          </p:cNvSpPr>
          <p:nvPr>
            <p:ph type="body" sz="quarter" idx="46" hasCustomPrompt="1"/>
          </p:nvPr>
        </p:nvSpPr>
        <p:spPr>
          <a:xfrm>
            <a:off x="1739901" y="3801799"/>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62" name="Text Placeholder 32">
            <a:extLst>
              <a:ext uri="{FF2B5EF4-FFF2-40B4-BE49-F238E27FC236}">
                <a16:creationId xmlns:a16="http://schemas.microsoft.com/office/drawing/2014/main" id="{612FB9CA-EFF6-C5BA-9F77-6AF7B9A58D39}"/>
              </a:ext>
            </a:extLst>
          </p:cNvPr>
          <p:cNvSpPr>
            <a:spLocks noGrp="1"/>
          </p:cNvSpPr>
          <p:nvPr>
            <p:ph type="body" sz="quarter" idx="56" hasCustomPrompt="1"/>
          </p:nvPr>
        </p:nvSpPr>
        <p:spPr>
          <a:xfrm>
            <a:off x="1739901" y="1349929"/>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70" name="Vertical Text Placeholder 69">
            <a:extLst>
              <a:ext uri="{FF2B5EF4-FFF2-40B4-BE49-F238E27FC236}">
                <a16:creationId xmlns:a16="http://schemas.microsoft.com/office/drawing/2014/main" id="{FBCDF48A-85B3-4028-8D26-046BA2B7CE4B}"/>
              </a:ext>
            </a:extLst>
          </p:cNvPr>
          <p:cNvSpPr>
            <a:spLocks noGrp="1"/>
          </p:cNvSpPr>
          <p:nvPr>
            <p:ph type="body" orient="vert" sz="quarter" idx="57"/>
          </p:nvPr>
        </p:nvSpPr>
        <p:spPr>
          <a:xfrm>
            <a:off x="1352551" y="1254920"/>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Vertical Text Placeholder 69">
            <a:extLst>
              <a:ext uri="{FF2B5EF4-FFF2-40B4-BE49-F238E27FC236}">
                <a16:creationId xmlns:a16="http://schemas.microsoft.com/office/drawing/2014/main" id="{7C6914F1-39E6-6026-4799-8863E71BD444}"/>
              </a:ext>
            </a:extLst>
          </p:cNvPr>
          <p:cNvSpPr>
            <a:spLocks noGrp="1"/>
          </p:cNvSpPr>
          <p:nvPr>
            <p:ph type="body" orient="vert" sz="quarter" idx="58"/>
          </p:nvPr>
        </p:nvSpPr>
        <p:spPr>
          <a:xfrm>
            <a:off x="1352551" y="2337595"/>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sp>
        <p:nvSpPr>
          <p:cNvPr id="72" name="Vertical Text Placeholder 69">
            <a:extLst>
              <a:ext uri="{FF2B5EF4-FFF2-40B4-BE49-F238E27FC236}">
                <a16:creationId xmlns:a16="http://schemas.microsoft.com/office/drawing/2014/main" id="{A6A25704-D700-AA32-F9B6-2DBAD534EDCF}"/>
              </a:ext>
            </a:extLst>
          </p:cNvPr>
          <p:cNvSpPr>
            <a:spLocks noGrp="1"/>
          </p:cNvSpPr>
          <p:nvPr>
            <p:ph type="body" orient="vert" sz="quarter" idx="59"/>
          </p:nvPr>
        </p:nvSpPr>
        <p:spPr>
          <a:xfrm>
            <a:off x="1352551" y="3423445"/>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sp>
        <p:nvSpPr>
          <p:cNvPr id="76" name="Rounded Rectangle 75">
            <a:extLst>
              <a:ext uri="{FF2B5EF4-FFF2-40B4-BE49-F238E27FC236}">
                <a16:creationId xmlns:a16="http://schemas.microsoft.com/office/drawing/2014/main" id="{438D6F90-5EC6-78CC-541B-8776CA2CF0DE}"/>
              </a:ext>
            </a:extLst>
          </p:cNvPr>
          <p:cNvSpPr/>
          <p:nvPr/>
        </p:nvSpPr>
        <p:spPr>
          <a:xfrm>
            <a:off x="5286376" y="1254920"/>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77" name="Picture Placeholder 9">
            <a:extLst>
              <a:ext uri="{FF2B5EF4-FFF2-40B4-BE49-F238E27FC236}">
                <a16:creationId xmlns:a16="http://schemas.microsoft.com/office/drawing/2014/main" id="{94C7C351-5013-0D36-275B-B09F7F90B215}"/>
              </a:ext>
            </a:extLst>
          </p:cNvPr>
          <p:cNvSpPr>
            <a:spLocks noGrp="1"/>
          </p:cNvSpPr>
          <p:nvPr>
            <p:ph type="pic" sz="quarter" idx="60" hasCustomPrompt="1"/>
          </p:nvPr>
        </p:nvSpPr>
        <p:spPr>
          <a:xfrm>
            <a:off x="4629151" y="1254919"/>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78" name="Text Placeholder 32">
            <a:extLst>
              <a:ext uri="{FF2B5EF4-FFF2-40B4-BE49-F238E27FC236}">
                <a16:creationId xmlns:a16="http://schemas.microsoft.com/office/drawing/2014/main" id="{5B6005DC-8576-4BBD-37CF-468513D029A0}"/>
              </a:ext>
            </a:extLst>
          </p:cNvPr>
          <p:cNvSpPr>
            <a:spLocks noGrp="1"/>
          </p:cNvSpPr>
          <p:nvPr>
            <p:ph type="body" sz="quarter" idx="61" hasCustomPrompt="1"/>
          </p:nvPr>
        </p:nvSpPr>
        <p:spPr>
          <a:xfrm>
            <a:off x="6083301" y="1632757"/>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79" name="Rounded Rectangle 78">
            <a:extLst>
              <a:ext uri="{FF2B5EF4-FFF2-40B4-BE49-F238E27FC236}">
                <a16:creationId xmlns:a16="http://schemas.microsoft.com/office/drawing/2014/main" id="{A3F711BA-9FDC-2A32-A8EA-B5A116CB798E}"/>
              </a:ext>
            </a:extLst>
          </p:cNvPr>
          <p:cNvSpPr/>
          <p:nvPr/>
        </p:nvSpPr>
        <p:spPr>
          <a:xfrm>
            <a:off x="5286376" y="2339442"/>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80" name="Picture Placeholder 9">
            <a:extLst>
              <a:ext uri="{FF2B5EF4-FFF2-40B4-BE49-F238E27FC236}">
                <a16:creationId xmlns:a16="http://schemas.microsoft.com/office/drawing/2014/main" id="{4B3BDBF7-F64A-3311-412F-43099E39251E}"/>
              </a:ext>
            </a:extLst>
          </p:cNvPr>
          <p:cNvSpPr>
            <a:spLocks noGrp="1"/>
          </p:cNvSpPr>
          <p:nvPr>
            <p:ph type="pic" sz="quarter" idx="62" hasCustomPrompt="1"/>
          </p:nvPr>
        </p:nvSpPr>
        <p:spPr>
          <a:xfrm>
            <a:off x="4629151" y="2339440"/>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81" name="Text Placeholder 32">
            <a:extLst>
              <a:ext uri="{FF2B5EF4-FFF2-40B4-BE49-F238E27FC236}">
                <a16:creationId xmlns:a16="http://schemas.microsoft.com/office/drawing/2014/main" id="{6898504E-E4B6-A24B-64C6-92576937C915}"/>
              </a:ext>
            </a:extLst>
          </p:cNvPr>
          <p:cNvSpPr>
            <a:spLocks noGrp="1"/>
          </p:cNvSpPr>
          <p:nvPr>
            <p:ph type="body" sz="quarter" idx="63" hasCustomPrompt="1"/>
          </p:nvPr>
        </p:nvSpPr>
        <p:spPr>
          <a:xfrm>
            <a:off x="6083301" y="2432142"/>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82" name="Text Placeholder 32">
            <a:extLst>
              <a:ext uri="{FF2B5EF4-FFF2-40B4-BE49-F238E27FC236}">
                <a16:creationId xmlns:a16="http://schemas.microsoft.com/office/drawing/2014/main" id="{2798300D-A24C-3B9D-4063-B27B9C0B25AE}"/>
              </a:ext>
            </a:extLst>
          </p:cNvPr>
          <p:cNvSpPr>
            <a:spLocks noGrp="1"/>
          </p:cNvSpPr>
          <p:nvPr>
            <p:ph type="body" sz="quarter" idx="64" hasCustomPrompt="1"/>
          </p:nvPr>
        </p:nvSpPr>
        <p:spPr>
          <a:xfrm>
            <a:off x="6083301" y="2717278"/>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83" name="Rounded Rectangle 82">
            <a:extLst>
              <a:ext uri="{FF2B5EF4-FFF2-40B4-BE49-F238E27FC236}">
                <a16:creationId xmlns:a16="http://schemas.microsoft.com/office/drawing/2014/main" id="{61E52637-2700-A4A6-5111-86BC3EF9A076}"/>
              </a:ext>
            </a:extLst>
          </p:cNvPr>
          <p:cNvSpPr/>
          <p:nvPr/>
        </p:nvSpPr>
        <p:spPr>
          <a:xfrm>
            <a:off x="5286376" y="3423963"/>
            <a:ext cx="3571875" cy="963611"/>
          </a:xfrm>
          <a:prstGeom prst="roundRect">
            <a:avLst>
              <a:gd name="adj" fmla="val 8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84" name="Picture Placeholder 9">
            <a:extLst>
              <a:ext uri="{FF2B5EF4-FFF2-40B4-BE49-F238E27FC236}">
                <a16:creationId xmlns:a16="http://schemas.microsoft.com/office/drawing/2014/main" id="{88040A1B-2FD3-C02B-685A-30526079CB89}"/>
              </a:ext>
            </a:extLst>
          </p:cNvPr>
          <p:cNvSpPr>
            <a:spLocks noGrp="1"/>
          </p:cNvSpPr>
          <p:nvPr>
            <p:ph type="pic" sz="quarter" idx="65" hasCustomPrompt="1"/>
          </p:nvPr>
        </p:nvSpPr>
        <p:spPr>
          <a:xfrm>
            <a:off x="4629151" y="3423961"/>
            <a:ext cx="1156970" cy="963612"/>
          </a:xfrm>
          <a:prstGeom prst="roundRect">
            <a:avLst>
              <a:gd name="adj" fmla="val 10495"/>
            </a:avLst>
          </a:prstGeom>
          <a:solidFill>
            <a:schemeClr val="accent2"/>
          </a:solidFill>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r>
              <a:rPr lang="en-US"/>
              <a:t>Insert staff image</a:t>
            </a:r>
          </a:p>
        </p:txBody>
      </p:sp>
      <p:sp>
        <p:nvSpPr>
          <p:cNvPr id="85" name="Text Placeholder 32">
            <a:extLst>
              <a:ext uri="{FF2B5EF4-FFF2-40B4-BE49-F238E27FC236}">
                <a16:creationId xmlns:a16="http://schemas.microsoft.com/office/drawing/2014/main" id="{C0FDB13E-73D8-84F1-18DE-9AAD64126BE4}"/>
              </a:ext>
            </a:extLst>
          </p:cNvPr>
          <p:cNvSpPr>
            <a:spLocks noGrp="1"/>
          </p:cNvSpPr>
          <p:nvPr>
            <p:ph type="body" sz="quarter" idx="66" hasCustomPrompt="1"/>
          </p:nvPr>
        </p:nvSpPr>
        <p:spPr>
          <a:xfrm>
            <a:off x="6083301" y="3516663"/>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86" name="Text Placeholder 32">
            <a:extLst>
              <a:ext uri="{FF2B5EF4-FFF2-40B4-BE49-F238E27FC236}">
                <a16:creationId xmlns:a16="http://schemas.microsoft.com/office/drawing/2014/main" id="{C60005C4-25EF-3D80-5BA7-346AA3A3B996}"/>
              </a:ext>
            </a:extLst>
          </p:cNvPr>
          <p:cNvSpPr>
            <a:spLocks noGrp="1"/>
          </p:cNvSpPr>
          <p:nvPr>
            <p:ph type="body" sz="quarter" idx="67" hasCustomPrompt="1"/>
          </p:nvPr>
        </p:nvSpPr>
        <p:spPr>
          <a:xfrm>
            <a:off x="6083301" y="3801799"/>
            <a:ext cx="2636306" cy="482087"/>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stStyle>
          <a:p>
            <a:pPr lvl="0"/>
            <a:r>
              <a:rPr lang="en-US"/>
              <a:t>Title, Organization (if not ACCME)</a:t>
            </a:r>
          </a:p>
        </p:txBody>
      </p:sp>
      <p:sp>
        <p:nvSpPr>
          <p:cNvPr id="87" name="Text Placeholder 32">
            <a:extLst>
              <a:ext uri="{FF2B5EF4-FFF2-40B4-BE49-F238E27FC236}">
                <a16:creationId xmlns:a16="http://schemas.microsoft.com/office/drawing/2014/main" id="{A5A8A90A-9343-72B5-424E-8777B3EFEFF2}"/>
              </a:ext>
            </a:extLst>
          </p:cNvPr>
          <p:cNvSpPr>
            <a:spLocks noGrp="1"/>
          </p:cNvSpPr>
          <p:nvPr>
            <p:ph type="body" sz="quarter" idx="68" hasCustomPrompt="1"/>
          </p:nvPr>
        </p:nvSpPr>
        <p:spPr>
          <a:xfrm>
            <a:off x="6083301" y="1349929"/>
            <a:ext cx="2536825" cy="304800"/>
          </a:xfrm>
          <a:prstGeom prst="rect">
            <a:avLst/>
          </a:prstGeom>
        </p:spPr>
        <p:txBody>
          <a:bodyPr lIns="0" tIns="0" rIns="0" bIns="0"/>
          <a:lstStyle>
            <a:lvl1pPr marL="0" indent="0">
              <a:buNone/>
              <a:defRPr sz="1400" b="1">
                <a:solidFill>
                  <a:schemeClr val="accent2"/>
                </a:solidFill>
                <a:latin typeface="Arial" panose="020B0604020202020204" pitchFamily="34" charset="0"/>
                <a:cs typeface="Arial" panose="020B0604020202020204" pitchFamily="34" charset="0"/>
              </a:defRPr>
            </a:lvl1pPr>
          </a:lstStyle>
          <a:p>
            <a:pPr lvl="0"/>
            <a:r>
              <a:rPr lang="en-US"/>
              <a:t>Name, Credential</a:t>
            </a:r>
          </a:p>
        </p:txBody>
      </p:sp>
      <p:sp>
        <p:nvSpPr>
          <p:cNvPr id="88" name="Vertical Text Placeholder 69">
            <a:extLst>
              <a:ext uri="{FF2B5EF4-FFF2-40B4-BE49-F238E27FC236}">
                <a16:creationId xmlns:a16="http://schemas.microsoft.com/office/drawing/2014/main" id="{C67B430B-4078-7A3A-FA39-23E666D90304}"/>
              </a:ext>
            </a:extLst>
          </p:cNvPr>
          <p:cNvSpPr>
            <a:spLocks noGrp="1"/>
          </p:cNvSpPr>
          <p:nvPr>
            <p:ph type="body" orient="vert" sz="quarter" idx="69"/>
          </p:nvPr>
        </p:nvSpPr>
        <p:spPr>
          <a:xfrm>
            <a:off x="5695951" y="1254920"/>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sp>
        <p:nvSpPr>
          <p:cNvPr id="89" name="Vertical Text Placeholder 69">
            <a:extLst>
              <a:ext uri="{FF2B5EF4-FFF2-40B4-BE49-F238E27FC236}">
                <a16:creationId xmlns:a16="http://schemas.microsoft.com/office/drawing/2014/main" id="{2CE08EEB-166B-EA7A-A94C-3DD184B464BC}"/>
              </a:ext>
            </a:extLst>
          </p:cNvPr>
          <p:cNvSpPr>
            <a:spLocks noGrp="1"/>
          </p:cNvSpPr>
          <p:nvPr>
            <p:ph type="body" orient="vert" sz="quarter" idx="70"/>
          </p:nvPr>
        </p:nvSpPr>
        <p:spPr>
          <a:xfrm>
            <a:off x="5695951" y="2337595"/>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sp>
        <p:nvSpPr>
          <p:cNvPr id="90" name="Vertical Text Placeholder 69">
            <a:extLst>
              <a:ext uri="{FF2B5EF4-FFF2-40B4-BE49-F238E27FC236}">
                <a16:creationId xmlns:a16="http://schemas.microsoft.com/office/drawing/2014/main" id="{DE02DC66-6529-7D8B-494E-CA39CF1AA14E}"/>
              </a:ext>
            </a:extLst>
          </p:cNvPr>
          <p:cNvSpPr>
            <a:spLocks noGrp="1"/>
          </p:cNvSpPr>
          <p:nvPr>
            <p:ph type="body" orient="vert" sz="quarter" idx="71"/>
          </p:nvPr>
        </p:nvSpPr>
        <p:spPr>
          <a:xfrm>
            <a:off x="5695951" y="3423445"/>
            <a:ext cx="107949" cy="963611"/>
          </a:xfrm>
          <a:prstGeom prst="rect">
            <a:avLst/>
          </a:prstGeom>
          <a:solidFill>
            <a:schemeClr val="accent1"/>
          </a:solidFill>
        </p:spPr>
        <p:txBody>
          <a:bodyPr vert="eaVert"/>
          <a:lstStyle>
            <a:lvl1pPr marL="0" indent="0">
              <a:buNone/>
              <a:defRPr sz="100">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a:extLst>
              <a:ext uri="{FF2B5EF4-FFF2-40B4-BE49-F238E27FC236}">
                <a16:creationId xmlns:a16="http://schemas.microsoft.com/office/drawing/2014/main" id="{FC4E335F-BEA3-B9B5-44E7-C22ADF09F0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650916"/>
            <a:ext cx="877226" cy="164479"/>
          </a:xfrm>
          <a:prstGeom prst="rect">
            <a:avLst/>
          </a:prstGeom>
        </p:spPr>
      </p:pic>
      <p:sp>
        <p:nvSpPr>
          <p:cNvPr id="3" name="Title 9">
            <a:extLst>
              <a:ext uri="{FF2B5EF4-FFF2-40B4-BE49-F238E27FC236}">
                <a16:creationId xmlns:a16="http://schemas.microsoft.com/office/drawing/2014/main" id="{B7D1E33A-4D0F-E23C-6667-E5993377BF87}"/>
              </a:ext>
            </a:extLst>
          </p:cNvPr>
          <p:cNvSpPr>
            <a:spLocks noGrp="1"/>
          </p:cNvSpPr>
          <p:nvPr>
            <p:ph type="title" hasCustomPrompt="1"/>
          </p:nvPr>
        </p:nvSpPr>
        <p:spPr>
          <a:xfrm>
            <a:off x="285749" y="544678"/>
            <a:ext cx="8583613"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4" name="Text Placeholder 4">
            <a:extLst>
              <a:ext uri="{FF2B5EF4-FFF2-40B4-BE49-F238E27FC236}">
                <a16:creationId xmlns:a16="http://schemas.microsoft.com/office/drawing/2014/main" id="{59869C8C-711E-F339-8D78-4E0DBA7093AF}"/>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470381433"/>
      </p:ext>
    </p:extLst>
  </p:cSld>
  <p:clrMapOvr>
    <a:masterClrMapping/>
  </p:clrMapOvr>
  <p:extLst>
    <p:ext uri="{DCECCB84-F9BA-43D5-87BE-67443E8EF086}">
      <p15:sldGuideLst xmlns:p15="http://schemas.microsoft.com/office/powerpoint/2012/main">
        <p15:guide id="1" orient="horz" pos="1218">
          <p15:clr>
            <a:srgbClr val="FBAE40"/>
          </p15:clr>
        </p15:guide>
        <p15:guide id="2"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gradi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white letter on a black background&#10;&#10;AI-generated content may be incorrect.">
            <a:extLst>
              <a:ext uri="{FF2B5EF4-FFF2-40B4-BE49-F238E27FC236}">
                <a16:creationId xmlns:a16="http://schemas.microsoft.com/office/drawing/2014/main" id="{7A0312ED-3EA9-24CF-A532-08AE89840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
        <p:nvSpPr>
          <p:cNvPr id="5" name="Text Placeholder 4">
            <a:extLst>
              <a:ext uri="{FF2B5EF4-FFF2-40B4-BE49-F238E27FC236}">
                <a16:creationId xmlns:a16="http://schemas.microsoft.com/office/drawing/2014/main" id="{F1B9216D-535B-0086-76CD-A7D2E18AB96E}"/>
              </a:ext>
            </a:extLst>
          </p:cNvPr>
          <p:cNvSpPr>
            <a:spLocks noGrp="1"/>
          </p:cNvSpPr>
          <p:nvPr>
            <p:ph type="body" sz="quarter" idx="12" hasCustomPrompt="1"/>
          </p:nvPr>
        </p:nvSpPr>
        <p:spPr>
          <a:xfrm>
            <a:off x="285750" y="619166"/>
            <a:ext cx="8578678" cy="2926144"/>
          </a:xfrm>
          <a:prstGeom prst="rect">
            <a:avLst/>
          </a:prstGeom>
        </p:spPr>
        <p:txBody>
          <a:bodyPr lIns="0" tIns="0" rIns="0" bIns="0"/>
          <a:lstStyle>
            <a:lvl1pPr marL="0" indent="0">
              <a:buNone/>
              <a:defRPr sz="4800" b="1" i="0">
                <a:solidFill>
                  <a:schemeClr val="bg1"/>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Mission &amp; Vision</a:t>
            </a:r>
          </a:p>
        </p:txBody>
      </p:sp>
      <p:sp>
        <p:nvSpPr>
          <p:cNvPr id="2" name="Text Placeholder 4">
            <a:extLst>
              <a:ext uri="{FF2B5EF4-FFF2-40B4-BE49-F238E27FC236}">
                <a16:creationId xmlns:a16="http://schemas.microsoft.com/office/drawing/2014/main" id="{804EBED6-4280-DA02-BEB5-063819253ACF}"/>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892429554"/>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mall Image Quote (dark)">
    <p:bg>
      <p:bgPr>
        <a:solidFill>
          <a:schemeClr val="tx2"/>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8094B65-924F-C048-3076-C92FBF9746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0"/>
            <a:ext cx="889000" cy="800100"/>
          </a:xfrm>
          <a:prstGeom prst="rect">
            <a:avLst/>
          </a:prstGeom>
        </p:spPr>
      </p:pic>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23431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accent1"/>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3067193" y="3352800"/>
            <a:ext cx="4229100" cy="209550"/>
          </a:xfrm>
          <a:prstGeom prst="rect">
            <a:avLst/>
          </a:prstGeom>
        </p:spPr>
        <p:txBody>
          <a:bodyPr lIns="0" tIns="0" rIns="0" bIns="0"/>
          <a:lstStyle>
            <a:lvl1pPr marL="0" indent="0" fontAlgn="auto">
              <a:spcBef>
                <a:spcPts val="0"/>
              </a:spcBef>
              <a:buNone/>
              <a:defRPr sz="1400" b="1" i="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3067193" y="3581400"/>
            <a:ext cx="4229100" cy="209550"/>
          </a:xfrm>
          <a:prstGeom prst="rect">
            <a:avLst/>
          </a:prstGeom>
        </p:spPr>
        <p:txBody>
          <a:bodyPr lIns="0" tIns="0" rIns="0" bIns="0"/>
          <a:lstStyle>
            <a:lvl1pPr marL="0" indent="0" fontAlgn="auto">
              <a:spcBef>
                <a:spcPts val="0"/>
              </a:spcBef>
              <a:buNone/>
              <a:defRPr sz="120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3" name="Text Placeholder 22">
            <a:extLst>
              <a:ext uri="{FF2B5EF4-FFF2-40B4-BE49-F238E27FC236}">
                <a16:creationId xmlns:a16="http://schemas.microsoft.com/office/drawing/2014/main" id="{DCA9774F-B91B-176C-DD4D-B13F675D8FA7}"/>
              </a:ext>
            </a:extLst>
          </p:cNvPr>
          <p:cNvSpPr>
            <a:spLocks noGrp="1"/>
          </p:cNvSpPr>
          <p:nvPr>
            <p:ph type="body" sz="quarter" idx="16" hasCustomPrompt="1"/>
          </p:nvPr>
        </p:nvSpPr>
        <p:spPr>
          <a:xfrm>
            <a:off x="3067050" y="514351"/>
            <a:ext cx="5067300" cy="1930400"/>
          </a:xfrm>
          <a:prstGeom prst="rect">
            <a:avLst/>
          </a:prstGeom>
        </p:spPr>
        <p:txBody>
          <a:bodyPr lIns="0" tIns="0" rIns="0" bIns="0"/>
          <a:lstStyle>
            <a:lvl1pPr marL="0" indent="0">
              <a:buNone/>
              <a:defRPr sz="2400" b="1" i="0">
                <a:solidFill>
                  <a:schemeClr val="bg1"/>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2" name="Picture 1" descr="A white letter on a black background&#10;&#10;AI-generated content may be incorrect.">
            <a:extLst>
              <a:ext uri="{FF2B5EF4-FFF2-40B4-BE49-F238E27FC236}">
                <a16:creationId xmlns:a16="http://schemas.microsoft.com/office/drawing/2014/main" id="{5DC58004-9798-FAB7-D227-D3166FAC1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383617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mall Image Quote (dark)">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23431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accent1"/>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22">
            <a:extLst>
              <a:ext uri="{FF2B5EF4-FFF2-40B4-BE49-F238E27FC236}">
                <a16:creationId xmlns:a16="http://schemas.microsoft.com/office/drawing/2014/main" id="{DCA9774F-B91B-176C-DD4D-B13F675D8FA7}"/>
              </a:ext>
            </a:extLst>
          </p:cNvPr>
          <p:cNvSpPr>
            <a:spLocks noGrp="1"/>
          </p:cNvSpPr>
          <p:nvPr>
            <p:ph type="body" sz="quarter" idx="16" hasCustomPrompt="1"/>
          </p:nvPr>
        </p:nvSpPr>
        <p:spPr>
          <a:xfrm>
            <a:off x="3067050" y="514351"/>
            <a:ext cx="5067300" cy="1930400"/>
          </a:xfrm>
          <a:prstGeom prst="rect">
            <a:avLst/>
          </a:prstGeom>
        </p:spPr>
        <p:txBody>
          <a:bodyPr lIns="0" tIns="0" rIns="0" bIns="0"/>
          <a:lstStyle>
            <a:lvl1pPr marL="0" indent="0">
              <a:buNone/>
              <a:defRPr sz="2400" b="1" i="0">
                <a:solidFill>
                  <a:schemeClr val="bg1"/>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2" name="Picture 1" descr="A white letter on a black background&#10;&#10;AI-generated content may be incorrect.">
            <a:extLst>
              <a:ext uri="{FF2B5EF4-FFF2-40B4-BE49-F238E27FC236}">
                <a16:creationId xmlns:a16="http://schemas.microsoft.com/office/drawing/2014/main" id="{5DC58004-9798-FAB7-D227-D3166FAC10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4269714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mall Image Quote (blue)">
    <p:bg>
      <p:bgPr>
        <a:solidFill>
          <a:schemeClr val="accent1"/>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23431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tx2"/>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3181495" y="3352800"/>
            <a:ext cx="3529550" cy="209550"/>
          </a:xfrm>
          <a:prstGeom prst="rect">
            <a:avLst/>
          </a:prstGeom>
        </p:spPr>
        <p:txBody>
          <a:bodyPr lIns="0" tIns="0" rIns="0" bIns="0"/>
          <a:lstStyle>
            <a:lvl1pPr marL="0" indent="0" fontAlgn="auto">
              <a:spcBef>
                <a:spcPts val="0"/>
              </a:spcBef>
              <a:buNone/>
              <a:defRPr sz="1400" b="1" i="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3181495" y="3581400"/>
            <a:ext cx="3529550" cy="209550"/>
          </a:xfrm>
          <a:prstGeom prst="rect">
            <a:avLst/>
          </a:prstGeom>
        </p:spPr>
        <p:txBody>
          <a:bodyPr lIns="0" tIns="0" rIns="0" bIns="0"/>
          <a:lstStyle>
            <a:lvl1pPr marL="0" indent="0" fontAlgn="auto">
              <a:spcBef>
                <a:spcPts val="0"/>
              </a:spcBef>
              <a:buNone/>
              <a:defRPr sz="120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3" name="Text Placeholder 22">
            <a:extLst>
              <a:ext uri="{FF2B5EF4-FFF2-40B4-BE49-F238E27FC236}">
                <a16:creationId xmlns:a16="http://schemas.microsoft.com/office/drawing/2014/main" id="{DCA9774F-B91B-176C-DD4D-B13F675D8FA7}"/>
              </a:ext>
            </a:extLst>
          </p:cNvPr>
          <p:cNvSpPr>
            <a:spLocks noGrp="1"/>
          </p:cNvSpPr>
          <p:nvPr>
            <p:ph type="body" sz="quarter" idx="16" hasCustomPrompt="1"/>
          </p:nvPr>
        </p:nvSpPr>
        <p:spPr>
          <a:xfrm>
            <a:off x="3181350" y="514350"/>
            <a:ext cx="4229100" cy="2357438"/>
          </a:xfrm>
          <a:prstGeom prst="rect">
            <a:avLst/>
          </a:prstGeom>
        </p:spPr>
        <p:txBody>
          <a:bodyPr lIns="0" tIns="0" rIns="0" bIns="0"/>
          <a:lstStyle>
            <a:lvl1pPr marL="0" indent="0">
              <a:buNone/>
              <a:defRPr sz="2400" b="1" i="0">
                <a:solidFill>
                  <a:schemeClr val="tx2"/>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2" name="Picture 1" descr="A blue letter on a black background&#10;&#10;AI-generated content may be incorrect.">
            <a:extLst>
              <a:ext uri="{FF2B5EF4-FFF2-40B4-BE49-F238E27FC236}">
                <a16:creationId xmlns:a16="http://schemas.microsoft.com/office/drawing/2014/main" id="{C6660BD4-AD41-337B-9666-7C255519B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187273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edium Image Quote (dark)">
    <p:bg>
      <p:bgPr>
        <a:solidFill>
          <a:schemeClr val="tx2"/>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381000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accent1"/>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4629295" y="3352800"/>
            <a:ext cx="3529550" cy="209550"/>
          </a:xfrm>
          <a:prstGeom prst="rect">
            <a:avLst/>
          </a:prstGeom>
        </p:spPr>
        <p:txBody>
          <a:bodyPr lIns="0" tIns="0" rIns="0" bIns="0"/>
          <a:lstStyle>
            <a:lvl1pPr marL="0" indent="0" fontAlgn="auto">
              <a:spcBef>
                <a:spcPts val="0"/>
              </a:spcBef>
              <a:buNone/>
              <a:defRPr sz="1400" b="1" i="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4629295" y="3581400"/>
            <a:ext cx="3529550" cy="209550"/>
          </a:xfrm>
          <a:prstGeom prst="rect">
            <a:avLst/>
          </a:prstGeom>
        </p:spPr>
        <p:txBody>
          <a:bodyPr lIns="0" tIns="0" rIns="0" bIns="0"/>
          <a:lstStyle>
            <a:lvl1pPr marL="0" indent="0" fontAlgn="auto">
              <a:spcBef>
                <a:spcPts val="0"/>
              </a:spcBef>
              <a:buNone/>
              <a:defRPr sz="120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3" name="Text Placeholder 22">
            <a:extLst>
              <a:ext uri="{FF2B5EF4-FFF2-40B4-BE49-F238E27FC236}">
                <a16:creationId xmlns:a16="http://schemas.microsoft.com/office/drawing/2014/main" id="{DCA9774F-B91B-176C-DD4D-B13F675D8FA7}"/>
              </a:ext>
            </a:extLst>
          </p:cNvPr>
          <p:cNvSpPr>
            <a:spLocks noGrp="1"/>
          </p:cNvSpPr>
          <p:nvPr>
            <p:ph type="body" sz="quarter" idx="16" hasCustomPrompt="1"/>
          </p:nvPr>
        </p:nvSpPr>
        <p:spPr>
          <a:xfrm>
            <a:off x="4629150" y="514351"/>
            <a:ext cx="4229100" cy="1930400"/>
          </a:xfrm>
          <a:prstGeom prst="rect">
            <a:avLst/>
          </a:prstGeom>
        </p:spPr>
        <p:txBody>
          <a:bodyPr lIns="0" tIns="0" rIns="0" bIns="0"/>
          <a:lstStyle>
            <a:lvl1pPr marL="0" indent="0">
              <a:buNone/>
              <a:defRPr sz="2400" b="1" i="0">
                <a:solidFill>
                  <a:schemeClr val="bg1"/>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2" name="Picture 1" descr="A white letter on a black background&#10;&#10;AI-generated content may be incorrect.">
            <a:extLst>
              <a:ext uri="{FF2B5EF4-FFF2-40B4-BE49-F238E27FC236}">
                <a16:creationId xmlns:a16="http://schemas.microsoft.com/office/drawing/2014/main" id="{F45F5365-2D31-A97A-690C-AA84D98B20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826590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mall Image Quote (light blue)">
    <p:bg>
      <p:bgPr>
        <a:solidFill>
          <a:schemeClr val="accent1"/>
        </a:solidFill>
        <a:effectLst/>
      </p:bgPr>
    </p:bg>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39052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tx2"/>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4629295" y="3352800"/>
            <a:ext cx="3529550" cy="209550"/>
          </a:xfrm>
          <a:prstGeom prst="rect">
            <a:avLst/>
          </a:prstGeom>
        </p:spPr>
        <p:txBody>
          <a:bodyPr lIns="0" tIns="0" rIns="0" bIns="0"/>
          <a:lstStyle>
            <a:lvl1pPr marL="0" indent="0" fontAlgn="auto">
              <a:spcBef>
                <a:spcPts val="0"/>
              </a:spcBef>
              <a:buNone/>
              <a:defRPr sz="1400" b="1" i="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4629295" y="3581400"/>
            <a:ext cx="3529550" cy="209550"/>
          </a:xfrm>
          <a:prstGeom prst="rect">
            <a:avLst/>
          </a:prstGeom>
        </p:spPr>
        <p:txBody>
          <a:bodyPr lIns="0" tIns="0" rIns="0" bIns="0"/>
          <a:lstStyle>
            <a:lvl1pPr marL="0" indent="0" fontAlgn="auto">
              <a:spcBef>
                <a:spcPts val="0"/>
              </a:spcBef>
              <a:buNone/>
              <a:defRPr sz="120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3" name="Text Placeholder 22">
            <a:extLst>
              <a:ext uri="{FF2B5EF4-FFF2-40B4-BE49-F238E27FC236}">
                <a16:creationId xmlns:a16="http://schemas.microsoft.com/office/drawing/2014/main" id="{DCA9774F-B91B-176C-DD4D-B13F675D8FA7}"/>
              </a:ext>
            </a:extLst>
          </p:cNvPr>
          <p:cNvSpPr>
            <a:spLocks noGrp="1"/>
          </p:cNvSpPr>
          <p:nvPr>
            <p:ph type="body" sz="quarter" idx="16" hasCustomPrompt="1"/>
          </p:nvPr>
        </p:nvSpPr>
        <p:spPr>
          <a:xfrm>
            <a:off x="4629150" y="514350"/>
            <a:ext cx="4229100" cy="2357438"/>
          </a:xfrm>
          <a:prstGeom prst="rect">
            <a:avLst/>
          </a:prstGeom>
        </p:spPr>
        <p:txBody>
          <a:bodyPr lIns="0" tIns="0" rIns="0" bIns="0"/>
          <a:lstStyle>
            <a:lvl1pPr marL="0" indent="0">
              <a:buNone/>
              <a:defRPr sz="2400" b="1" i="0">
                <a:solidFill>
                  <a:schemeClr val="tx2"/>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3" name="Picture 2" descr="A blue letter on a black background&#10;&#10;AI-generated content may be incorrect.">
            <a:extLst>
              <a:ext uri="{FF2B5EF4-FFF2-40B4-BE49-F238E27FC236}">
                <a16:creationId xmlns:a16="http://schemas.microsoft.com/office/drawing/2014/main" id="{CE2EF427-BCBB-05F6-196D-FF05356D24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57520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mall Image Quote (green)">
    <p:bg>
      <p:bgPr>
        <a:solidFill>
          <a:schemeClr val="accent3"/>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8094B65-924F-C048-3076-C92FBF9746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3150" y="0"/>
            <a:ext cx="889000" cy="800100"/>
          </a:xfrm>
          <a:prstGeom prst="rect">
            <a:avLst/>
          </a:prstGeom>
        </p:spPr>
      </p:pic>
      <p:sp>
        <p:nvSpPr>
          <p:cNvPr id="4" name="Picture Placeholder 7">
            <a:extLst>
              <a:ext uri="{FF2B5EF4-FFF2-40B4-BE49-F238E27FC236}">
                <a16:creationId xmlns:a16="http://schemas.microsoft.com/office/drawing/2014/main" id="{914689B3-6AE9-F438-FF5B-90F1C5F9BE40}"/>
              </a:ext>
            </a:extLst>
          </p:cNvPr>
          <p:cNvSpPr>
            <a:spLocks noGrp="1"/>
          </p:cNvSpPr>
          <p:nvPr>
            <p:ph type="pic" sz="quarter" idx="10"/>
          </p:nvPr>
        </p:nvSpPr>
        <p:spPr>
          <a:xfrm>
            <a:off x="0" y="0"/>
            <a:ext cx="23431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accent1"/>
          </a:solidFill>
        </p:spPr>
        <p:txBody>
          <a:bodyPr/>
          <a:lstStyle>
            <a:lvl1pPr marL="0" indent="0">
              <a:buNone/>
              <a:defRPr>
                <a:noFill/>
                <a:latin typeface="Arial" panose="020B0604020202020204" pitchFamily="34" charset="0"/>
                <a:cs typeface="Arial" panose="020B0604020202020204" pitchFamily="34" charset="0"/>
              </a:defRPr>
            </a:lvl1pPr>
          </a:lstStyle>
          <a:p>
            <a:r>
              <a:rPr lang="en-US"/>
              <a:t>Click icon to add picture</a:t>
            </a:r>
          </a:p>
        </p:txBody>
      </p:sp>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3067050" y="3352800"/>
            <a:ext cx="5067299" cy="209550"/>
          </a:xfrm>
          <a:prstGeom prst="rect">
            <a:avLst/>
          </a:prstGeom>
        </p:spPr>
        <p:txBody>
          <a:bodyPr lIns="0" tIns="0" rIns="0" bIns="0"/>
          <a:lstStyle>
            <a:lvl1pPr marL="0" indent="0" fontAlgn="auto">
              <a:spcBef>
                <a:spcPts val="0"/>
              </a:spcBef>
              <a:buNone/>
              <a:defRPr sz="1400" b="1" i="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3067050" y="3581400"/>
            <a:ext cx="5067299" cy="209550"/>
          </a:xfrm>
          <a:prstGeom prst="rect">
            <a:avLst/>
          </a:prstGeom>
        </p:spPr>
        <p:txBody>
          <a:bodyPr lIns="0" tIns="0" rIns="0" bIns="0"/>
          <a:lstStyle>
            <a:lvl1pPr marL="0" indent="0" fontAlgn="auto">
              <a:spcBef>
                <a:spcPts val="0"/>
              </a:spcBef>
              <a:buNone/>
              <a:defRPr sz="120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 name="Text Placeholder 22">
            <a:extLst>
              <a:ext uri="{FF2B5EF4-FFF2-40B4-BE49-F238E27FC236}">
                <a16:creationId xmlns:a16="http://schemas.microsoft.com/office/drawing/2014/main" id="{96479183-2B5A-4BD4-0BAB-45D168D06071}"/>
              </a:ext>
            </a:extLst>
          </p:cNvPr>
          <p:cNvSpPr>
            <a:spLocks noGrp="1"/>
          </p:cNvSpPr>
          <p:nvPr>
            <p:ph type="body" sz="quarter" idx="16" hasCustomPrompt="1"/>
          </p:nvPr>
        </p:nvSpPr>
        <p:spPr>
          <a:xfrm>
            <a:off x="3067050" y="514351"/>
            <a:ext cx="5067300" cy="1930400"/>
          </a:xfrm>
          <a:prstGeom prst="rect">
            <a:avLst/>
          </a:prstGeom>
        </p:spPr>
        <p:txBody>
          <a:bodyPr lIns="0" tIns="0" rIns="0" bIns="0"/>
          <a:lstStyle>
            <a:lvl1pPr marL="0" indent="0">
              <a:buNone/>
              <a:defRPr sz="2000" b="1" i="0">
                <a:solidFill>
                  <a:schemeClr val="tx2"/>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3" name="Picture 2" descr="A blue letter on a black background&#10;&#10;AI-generated content may be incorrect.">
            <a:extLst>
              <a:ext uri="{FF2B5EF4-FFF2-40B4-BE49-F238E27FC236}">
                <a16:creationId xmlns:a16="http://schemas.microsoft.com/office/drawing/2014/main" id="{AFB1D66C-2787-77D6-E827-48C567825F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3705736806"/>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o image quote (green)">
    <p:bg>
      <p:bgPr>
        <a:solidFill>
          <a:schemeClr val="accent3"/>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8094B65-924F-C048-3076-C92FBF9746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1" y="0"/>
            <a:ext cx="889000" cy="800100"/>
          </a:xfrm>
          <a:prstGeom prst="rect">
            <a:avLst/>
          </a:prstGeom>
        </p:spPr>
      </p:pic>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285750" y="3352800"/>
            <a:ext cx="4229100" cy="209550"/>
          </a:xfrm>
          <a:prstGeom prst="rect">
            <a:avLst/>
          </a:prstGeom>
        </p:spPr>
        <p:txBody>
          <a:bodyPr lIns="0" tIns="0" rIns="0" bIns="0"/>
          <a:lstStyle>
            <a:lvl1pPr marL="0" indent="0" fontAlgn="auto">
              <a:spcBef>
                <a:spcPts val="0"/>
              </a:spcBef>
              <a:buNone/>
              <a:defRPr sz="1400" b="1" i="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285750" y="3581400"/>
            <a:ext cx="4229100" cy="209550"/>
          </a:xfrm>
          <a:prstGeom prst="rect">
            <a:avLst/>
          </a:prstGeom>
        </p:spPr>
        <p:txBody>
          <a:bodyPr lIns="0" tIns="0" rIns="0" bIns="0"/>
          <a:lstStyle>
            <a:lvl1pPr marL="0" indent="0" fontAlgn="auto">
              <a:spcBef>
                <a:spcPts val="0"/>
              </a:spcBef>
              <a:buNone/>
              <a:defRPr sz="120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 name="Text Placeholder 22">
            <a:extLst>
              <a:ext uri="{FF2B5EF4-FFF2-40B4-BE49-F238E27FC236}">
                <a16:creationId xmlns:a16="http://schemas.microsoft.com/office/drawing/2014/main" id="{96479183-2B5A-4BD4-0BAB-45D168D06071}"/>
              </a:ext>
            </a:extLst>
          </p:cNvPr>
          <p:cNvSpPr>
            <a:spLocks noGrp="1"/>
          </p:cNvSpPr>
          <p:nvPr>
            <p:ph type="body" sz="quarter" idx="16" hasCustomPrompt="1"/>
          </p:nvPr>
        </p:nvSpPr>
        <p:spPr>
          <a:xfrm>
            <a:off x="285750" y="514351"/>
            <a:ext cx="5676900" cy="1930400"/>
          </a:xfrm>
          <a:prstGeom prst="rect">
            <a:avLst/>
          </a:prstGeom>
        </p:spPr>
        <p:txBody>
          <a:bodyPr lIns="0" tIns="0" rIns="0" bIns="0"/>
          <a:lstStyle>
            <a:lvl1pPr marL="0" indent="0">
              <a:buNone/>
              <a:defRPr sz="2400" b="1" i="0">
                <a:solidFill>
                  <a:schemeClr val="tx2"/>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3" name="Picture 2" descr="A blue letter on a black background&#10;&#10;AI-generated content may be incorrect.">
            <a:extLst>
              <a:ext uri="{FF2B5EF4-FFF2-40B4-BE49-F238E27FC236}">
                <a16:creationId xmlns:a16="http://schemas.microsoft.com/office/drawing/2014/main" id="{94891007-97D0-2A4E-05ED-DAC46DEE1D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2248470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o Image Quote (green)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AAEAD-2200-F86F-E095-185701978C4F}"/>
              </a:ext>
            </a:extLst>
          </p:cNvPr>
          <p:cNvPicPr>
            <a:picLocks noChangeAspect="1"/>
          </p:cNvPicPr>
          <p:nvPr/>
        </p:nvPicPr>
        <p:blipFill>
          <a:blip r:embed="rId2"/>
          <a:stretch>
            <a:fillRect/>
          </a:stretch>
        </p:blipFill>
        <p:spPr>
          <a:xfrm>
            <a:off x="2895600" y="887335"/>
            <a:ext cx="930630" cy="826172"/>
          </a:xfrm>
          <a:prstGeom prst="rect">
            <a:avLst/>
          </a:prstGeom>
        </p:spPr>
      </p:pic>
      <p:sp>
        <p:nvSpPr>
          <p:cNvPr id="2" name="Text Placeholder 22">
            <a:extLst>
              <a:ext uri="{FF2B5EF4-FFF2-40B4-BE49-F238E27FC236}">
                <a16:creationId xmlns:a16="http://schemas.microsoft.com/office/drawing/2014/main" id="{96479183-2B5A-4BD4-0BAB-45D168D06071}"/>
              </a:ext>
            </a:extLst>
          </p:cNvPr>
          <p:cNvSpPr>
            <a:spLocks noGrp="1"/>
          </p:cNvSpPr>
          <p:nvPr>
            <p:ph type="body" sz="quarter" idx="16" hasCustomPrompt="1"/>
          </p:nvPr>
        </p:nvSpPr>
        <p:spPr>
          <a:xfrm>
            <a:off x="3175000" y="1423988"/>
            <a:ext cx="5676900" cy="1930400"/>
          </a:xfrm>
          <a:prstGeom prst="rect">
            <a:avLst/>
          </a:prstGeom>
        </p:spPr>
        <p:txBody>
          <a:bodyPr lIns="0" tIns="0" rIns="0" bIns="0"/>
          <a:lstStyle>
            <a:lvl1pPr marL="0" indent="0">
              <a:buNone/>
              <a:defRPr sz="2400" b="1" i="0">
                <a:solidFill>
                  <a:schemeClr val="tx2"/>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sp>
        <p:nvSpPr>
          <p:cNvPr id="6" name="Text Placeholder 12">
            <a:extLst>
              <a:ext uri="{FF2B5EF4-FFF2-40B4-BE49-F238E27FC236}">
                <a16:creationId xmlns:a16="http://schemas.microsoft.com/office/drawing/2014/main" id="{2D2A63C3-59FE-CEAB-24FE-894FD4A9E8CE}"/>
              </a:ext>
            </a:extLst>
          </p:cNvPr>
          <p:cNvSpPr>
            <a:spLocks noGrp="1"/>
          </p:cNvSpPr>
          <p:nvPr>
            <p:ph type="body" sz="quarter" idx="14" hasCustomPrompt="1"/>
          </p:nvPr>
        </p:nvSpPr>
        <p:spPr>
          <a:xfrm>
            <a:off x="3175000" y="4267200"/>
            <a:ext cx="2901950" cy="209550"/>
          </a:xfrm>
          <a:prstGeom prst="rect">
            <a:avLst/>
          </a:prstGeom>
          <a:noFill/>
        </p:spPr>
        <p:txBody>
          <a:bodyPr lIns="0" tIns="0" rIns="0" bIns="0"/>
          <a:lstStyle>
            <a:lvl1pPr marL="0" indent="0" fontAlgn="auto">
              <a:spcBef>
                <a:spcPts val="0"/>
              </a:spcBef>
              <a:buNone/>
              <a:defRPr sz="1400" b="1" i="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Graham McMahon, MD, MMSC</a:t>
            </a:r>
          </a:p>
        </p:txBody>
      </p:sp>
      <p:sp>
        <p:nvSpPr>
          <p:cNvPr id="7" name="Text Placeholder 12">
            <a:extLst>
              <a:ext uri="{FF2B5EF4-FFF2-40B4-BE49-F238E27FC236}">
                <a16:creationId xmlns:a16="http://schemas.microsoft.com/office/drawing/2014/main" id="{27739880-A0E2-51B6-36A9-EE9EE2198EC3}"/>
              </a:ext>
            </a:extLst>
          </p:cNvPr>
          <p:cNvSpPr>
            <a:spLocks noGrp="1"/>
          </p:cNvSpPr>
          <p:nvPr>
            <p:ph type="body" sz="quarter" idx="15" hasCustomPrompt="1"/>
          </p:nvPr>
        </p:nvSpPr>
        <p:spPr>
          <a:xfrm>
            <a:off x="3175000" y="4501198"/>
            <a:ext cx="2692400" cy="209550"/>
          </a:xfrm>
          <a:prstGeom prst="rect">
            <a:avLst/>
          </a:prstGeom>
          <a:noFill/>
        </p:spPr>
        <p:txBody>
          <a:bodyPr lIns="0" tIns="0" rIns="0" bIns="0"/>
          <a:lstStyle>
            <a:lvl1pPr marL="0" indent="0" fontAlgn="auto">
              <a:spcBef>
                <a:spcPts val="0"/>
              </a:spcBef>
              <a:buNone/>
              <a:defRPr sz="1200">
                <a:solidFill>
                  <a:schemeClr val="tx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President and CEO, ACCME</a:t>
            </a:r>
          </a:p>
        </p:txBody>
      </p:sp>
      <p:pic>
        <p:nvPicPr>
          <p:cNvPr id="3" name="Picture 2" descr="A blue letter on a black background&#10;&#10;AI-generated content may be incorrect.">
            <a:extLst>
              <a:ext uri="{FF2B5EF4-FFF2-40B4-BE49-F238E27FC236}">
                <a16:creationId xmlns:a16="http://schemas.microsoft.com/office/drawing/2014/main" id="{062ED480-0397-8641-73F3-273FE7872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2011995391"/>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CCME Background Quo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A5151C23-D9C8-F18A-4EC7-E6C4BCFA1A20}"/>
              </a:ext>
            </a:extLst>
          </p:cNvPr>
          <p:cNvSpPr>
            <a:spLocks noGrp="1"/>
          </p:cNvSpPr>
          <p:nvPr>
            <p:ph type="body" sz="quarter" idx="14" hasCustomPrompt="1"/>
          </p:nvPr>
        </p:nvSpPr>
        <p:spPr>
          <a:xfrm>
            <a:off x="3905250" y="4294482"/>
            <a:ext cx="3292454" cy="209550"/>
          </a:xfrm>
          <a:prstGeom prst="rect">
            <a:avLst/>
          </a:prstGeom>
        </p:spPr>
        <p:txBody>
          <a:bodyPr lIns="0" tIns="0" rIns="0" bIns="0"/>
          <a:lstStyle>
            <a:lvl1pPr marL="0" indent="0" fontAlgn="auto">
              <a:spcBef>
                <a:spcPts val="0"/>
              </a:spcBef>
              <a:buNone/>
              <a:defRPr sz="1400" b="1" i="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Name, Credential</a:t>
            </a:r>
          </a:p>
        </p:txBody>
      </p:sp>
      <p:sp>
        <p:nvSpPr>
          <p:cNvPr id="16" name="Text Placeholder 12">
            <a:extLst>
              <a:ext uri="{FF2B5EF4-FFF2-40B4-BE49-F238E27FC236}">
                <a16:creationId xmlns:a16="http://schemas.microsoft.com/office/drawing/2014/main" id="{DCEF4F83-E311-1BC0-5BA2-72B916738105}"/>
              </a:ext>
            </a:extLst>
          </p:cNvPr>
          <p:cNvSpPr>
            <a:spLocks noGrp="1"/>
          </p:cNvSpPr>
          <p:nvPr>
            <p:ph type="body" sz="quarter" idx="15" hasCustomPrompt="1"/>
          </p:nvPr>
        </p:nvSpPr>
        <p:spPr>
          <a:xfrm>
            <a:off x="3905250" y="4523082"/>
            <a:ext cx="3292454" cy="209550"/>
          </a:xfrm>
          <a:prstGeom prst="rect">
            <a:avLst/>
          </a:prstGeom>
        </p:spPr>
        <p:txBody>
          <a:bodyPr lIns="0" tIns="0" rIns="0" bIns="0"/>
          <a:lstStyle>
            <a:lvl1pPr marL="0" indent="0" fontAlgn="auto">
              <a:spcBef>
                <a:spcPts val="0"/>
              </a:spcBef>
              <a:buNone/>
              <a:defRPr sz="1200">
                <a:solidFill>
                  <a:schemeClr val="bg1"/>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Title, Organization</a:t>
            </a:r>
          </a:p>
        </p:txBody>
      </p:sp>
      <p:sp>
        <p:nvSpPr>
          <p:cNvPr id="2" name="Text Placeholder 22">
            <a:extLst>
              <a:ext uri="{FF2B5EF4-FFF2-40B4-BE49-F238E27FC236}">
                <a16:creationId xmlns:a16="http://schemas.microsoft.com/office/drawing/2014/main" id="{96479183-2B5A-4BD4-0BAB-45D168D06071}"/>
              </a:ext>
            </a:extLst>
          </p:cNvPr>
          <p:cNvSpPr>
            <a:spLocks noGrp="1"/>
          </p:cNvSpPr>
          <p:nvPr>
            <p:ph type="body" sz="quarter" idx="16" hasCustomPrompt="1"/>
          </p:nvPr>
        </p:nvSpPr>
        <p:spPr>
          <a:xfrm>
            <a:off x="3905250" y="1504951"/>
            <a:ext cx="4953000" cy="1930400"/>
          </a:xfrm>
          <a:prstGeom prst="rect">
            <a:avLst/>
          </a:prstGeom>
        </p:spPr>
        <p:txBody>
          <a:bodyPr lIns="0" tIns="0" rIns="0" bIns="0"/>
          <a:lstStyle>
            <a:lvl1pPr marL="0" indent="0">
              <a:buNone/>
              <a:defRPr sz="2400" b="0" i="0">
                <a:solidFill>
                  <a:schemeClr val="bg1"/>
                </a:solidFill>
                <a:latin typeface="Arial" panose="020B0604020202020204" pitchFamily="34" charset="0"/>
                <a:cs typeface="Arial" panose="020B0604020202020204" pitchFamily="34" charset="0"/>
              </a:defRPr>
            </a:lvl1pPr>
            <a:lvl2pPr marL="228588" indent="0">
              <a:buNone/>
              <a:defRPr sz="2400" b="1" i="0">
                <a:latin typeface="Manrope SemiBold" pitchFamily="2" charset="0"/>
              </a:defRPr>
            </a:lvl2pPr>
            <a:lvl3pPr marL="457178" indent="0">
              <a:buNone/>
              <a:defRPr sz="2400" b="1" i="0">
                <a:latin typeface="Manrope SemiBold" pitchFamily="2" charset="0"/>
              </a:defRPr>
            </a:lvl3pPr>
            <a:lvl4pPr marL="685766" indent="0">
              <a:buNone/>
              <a:defRPr sz="2400" b="1" i="0">
                <a:latin typeface="Manrope SemiBold" pitchFamily="2" charset="0"/>
              </a:defRPr>
            </a:lvl4pPr>
            <a:lvl5pPr marL="914355" indent="0">
              <a:buNone/>
              <a:defRPr sz="2400" b="1" i="0">
                <a:latin typeface="Manrope SemiBold"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quis</a:t>
            </a:r>
            <a:r>
              <a:rPr lang="en-US"/>
              <a:t> </a:t>
            </a:r>
            <a:r>
              <a:rPr lang="en-US" err="1"/>
              <a:t>urna</a:t>
            </a:r>
            <a:r>
              <a:rPr lang="en-US"/>
              <a:t> diam. Cras ac </a:t>
            </a:r>
            <a:r>
              <a:rPr lang="en-US" err="1"/>
              <a:t>purus</a:t>
            </a:r>
            <a:r>
              <a:rPr lang="en-US"/>
              <a:t> </a:t>
            </a:r>
            <a:r>
              <a:rPr lang="en-US" err="1"/>
              <a:t>neque</a:t>
            </a:r>
            <a:r>
              <a:rPr lang="en-US"/>
              <a:t>. </a:t>
            </a:r>
            <a:r>
              <a:rPr lang="en-US" err="1"/>
              <a:t>Praesent</a:t>
            </a:r>
            <a:r>
              <a:rPr lang="en-US"/>
              <a:t> </a:t>
            </a:r>
            <a:r>
              <a:rPr lang="en-US" err="1"/>
              <a:t>elementum</a:t>
            </a:r>
            <a:r>
              <a:rPr lang="en-US"/>
              <a:t> </a:t>
            </a:r>
            <a:r>
              <a:rPr lang="en-US" err="1"/>
              <a:t>rutrum</a:t>
            </a:r>
            <a:r>
              <a:rPr lang="en-US"/>
              <a:t> </a:t>
            </a:r>
            <a:r>
              <a:rPr lang="en-US" err="1"/>
              <a:t>finibus</a:t>
            </a:r>
            <a:r>
              <a:rPr lang="en-US"/>
              <a:t>. </a:t>
            </a:r>
          </a:p>
        </p:txBody>
      </p:sp>
      <p:pic>
        <p:nvPicPr>
          <p:cNvPr id="4" name="Picture 3" descr="A white letter on a black background&#10;&#10;AI-generated content may be incorrect.">
            <a:extLst>
              <a:ext uri="{FF2B5EF4-FFF2-40B4-BE49-F238E27FC236}">
                <a16:creationId xmlns:a16="http://schemas.microsoft.com/office/drawing/2014/main" id="{7A0312ED-3EA9-24CF-A532-08AE89840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354243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chedule (create table)">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80025D-7EA8-447E-622D-3D9EC00FAE16}"/>
              </a:ext>
            </a:extLst>
          </p:cNvPr>
          <p:cNvSpPr txBox="1"/>
          <p:nvPr/>
        </p:nvSpPr>
        <p:spPr>
          <a:xfrm>
            <a:off x="4114801" y="2116068"/>
            <a:ext cx="65" cy="276999"/>
          </a:xfrm>
          <a:prstGeom prst="rect">
            <a:avLst/>
          </a:prstGeom>
          <a:noFill/>
        </p:spPr>
        <p:txBody>
          <a:bodyPr wrap="none" lIns="0" tIns="0" rIns="0" bIns="0" rtlCol="0">
            <a:spAutoFit/>
          </a:bodyPr>
          <a:lstStyle/>
          <a:p>
            <a:endParaRPr lang="en-US" sz="1800">
              <a:latin typeface="Arial" panose="020B0604020202020204" pitchFamily="34" charset="0"/>
              <a:cs typeface="Arial" panose="020B0604020202020204" pitchFamily="34" charset="0"/>
            </a:endParaRPr>
          </a:p>
        </p:txBody>
      </p:sp>
      <p:sp>
        <p:nvSpPr>
          <p:cNvPr id="25" name="Table Placeholder 24">
            <a:extLst>
              <a:ext uri="{FF2B5EF4-FFF2-40B4-BE49-F238E27FC236}">
                <a16:creationId xmlns:a16="http://schemas.microsoft.com/office/drawing/2014/main" id="{6115B776-1788-9E8A-C050-ADA0980A48CC}"/>
              </a:ext>
            </a:extLst>
          </p:cNvPr>
          <p:cNvSpPr>
            <a:spLocks noGrp="1"/>
          </p:cNvSpPr>
          <p:nvPr>
            <p:ph type="tbl" sz="quarter" idx="14"/>
          </p:nvPr>
        </p:nvSpPr>
        <p:spPr>
          <a:xfrm>
            <a:off x="291929" y="1233488"/>
            <a:ext cx="8572500" cy="3168650"/>
          </a:xfrm>
          <a:prstGeom prst="rect">
            <a:avLst/>
          </a:prstGeom>
        </p:spPr>
        <p:txBody>
          <a:bodyPr lIns="0" tIns="0" rIns="0" bIns="0"/>
          <a:lstStyle>
            <a:lvl1pPr>
              <a:defRPr>
                <a:latin typeface="Arial" panose="020B0604020202020204" pitchFamily="34" charset="0"/>
                <a:cs typeface="Arial" panose="020B0604020202020204" pitchFamily="34" charset="0"/>
              </a:defRPr>
            </a:lvl1pPr>
          </a:lstStyle>
          <a:p>
            <a:r>
              <a:rPr lang="en-US"/>
              <a:t>Click icon to add table</a:t>
            </a:r>
          </a:p>
        </p:txBody>
      </p:sp>
      <p:pic>
        <p:nvPicPr>
          <p:cNvPr id="3" name="Picture 2">
            <a:extLst>
              <a:ext uri="{FF2B5EF4-FFF2-40B4-BE49-F238E27FC236}">
                <a16:creationId xmlns:a16="http://schemas.microsoft.com/office/drawing/2014/main" id="{822F51E0-E231-566E-9F5D-B78EE928305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6" name="Title 9">
            <a:extLst>
              <a:ext uri="{FF2B5EF4-FFF2-40B4-BE49-F238E27FC236}">
                <a16:creationId xmlns:a16="http://schemas.microsoft.com/office/drawing/2014/main" id="{96B9F1AC-E1D5-FA26-7EA8-16A4F8AC9490}"/>
              </a:ext>
            </a:extLst>
          </p:cNvPr>
          <p:cNvSpPr>
            <a:spLocks noGrp="1"/>
          </p:cNvSpPr>
          <p:nvPr>
            <p:ph type="title" hasCustomPrompt="1"/>
          </p:nvPr>
        </p:nvSpPr>
        <p:spPr>
          <a:xfrm>
            <a:off x="285749" y="544678"/>
            <a:ext cx="8583614"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7" name="Rectangle 6">
            <a:extLst>
              <a:ext uri="{FF2B5EF4-FFF2-40B4-BE49-F238E27FC236}">
                <a16:creationId xmlns:a16="http://schemas.microsoft.com/office/drawing/2014/main" id="{6D987081-579C-C3B3-BC82-58F3008E8FA4}"/>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5DD1429A-B254-D6B6-195D-A159BC378551}"/>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951123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ounded Quo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Rounded Corners 1" hidden="1">
            <a:extLst>
              <a:ext uri="{FF2B5EF4-FFF2-40B4-BE49-F238E27FC236}">
                <a16:creationId xmlns:a16="http://schemas.microsoft.com/office/drawing/2014/main" id="{DB77D4A3-C6B1-FC6A-6600-F6818225B257}"/>
              </a:ext>
            </a:extLst>
          </p:cNvPr>
          <p:cNvSpPr>
            <a:spLocks noGrp="1" noRot="1" noMove="1" noResize="1" noEditPoints="1" noAdjustHandles="1" noChangeArrowheads="1" noChangeShapeType="1"/>
          </p:cNvSpPr>
          <p:nvPr/>
        </p:nvSpPr>
        <p:spPr>
          <a:xfrm>
            <a:off x="4857750" y="-4436118"/>
            <a:ext cx="8572500" cy="4210343"/>
          </a:xfrm>
          <a:prstGeom prst="roundRect">
            <a:avLst>
              <a:gd name="adj" fmla="val 75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120000"/>
              </a:lnSpc>
              <a:spcBef>
                <a:spcPts val="1200"/>
              </a:spcBef>
            </a:pPr>
            <a:r>
              <a:rPr lang="en-US" sz="1800" b="0" i="0">
                <a:solidFill>
                  <a:schemeClr val="tx1"/>
                </a:solidFill>
                <a:latin typeface="Arial" panose="020B0604020202020204" pitchFamily="34" charset="0"/>
              </a:rPr>
              <a:t>“The team that teaches each other and learns together performs better. Asking one team member to teach the rest of the group something relevant to the practice, even for five minutes, lets the team members be in charge of their own learning agenda, and creates an environment where we learn to appreciate what our colleagues can teach us.”</a:t>
            </a:r>
          </a:p>
          <a:p>
            <a:pPr lvl="0">
              <a:lnSpc>
                <a:spcPct val="120000"/>
              </a:lnSpc>
              <a:spcBef>
                <a:spcPts val="1200"/>
              </a:spcBef>
            </a:pPr>
            <a:r>
              <a:rPr lang="en-US" sz="1400" b="0" i="0">
                <a:solidFill>
                  <a:schemeClr val="tx1"/>
                </a:solidFill>
                <a:latin typeface="Arial" panose="020B0604020202020204" pitchFamily="34" charset="0"/>
              </a:rPr>
              <a:t>Graham McMahon, MD, MMSc</a:t>
            </a:r>
            <a:br>
              <a:rPr lang="en-US" sz="1400" b="0" i="0">
                <a:solidFill>
                  <a:schemeClr val="tx1"/>
                </a:solidFill>
                <a:latin typeface="Arial" panose="020B0604020202020204" pitchFamily="34" charset="0"/>
              </a:rPr>
            </a:br>
            <a:r>
              <a:rPr lang="en-US" sz="1400" b="0" i="0">
                <a:solidFill>
                  <a:schemeClr val="tx1"/>
                </a:solidFill>
                <a:latin typeface="Arial" panose="020B0604020202020204" pitchFamily="34" charset="0"/>
              </a:rPr>
              <a:t>President and CEO, ACCME</a:t>
            </a:r>
          </a:p>
        </p:txBody>
      </p:sp>
      <p:sp>
        <p:nvSpPr>
          <p:cNvPr id="8" name="Rounded Rectangle 7">
            <a:extLst>
              <a:ext uri="{FF2B5EF4-FFF2-40B4-BE49-F238E27FC236}">
                <a16:creationId xmlns:a16="http://schemas.microsoft.com/office/drawing/2014/main" id="{A72628BD-EE6C-7CF5-DDDC-55487E4FF06B}"/>
              </a:ext>
            </a:extLst>
          </p:cNvPr>
          <p:cNvSpPr/>
          <p:nvPr/>
        </p:nvSpPr>
        <p:spPr>
          <a:xfrm>
            <a:off x="285750" y="342901"/>
            <a:ext cx="8572500" cy="4210343"/>
          </a:xfrm>
          <a:prstGeom prst="roundRect">
            <a:avLst>
              <a:gd name="adj" fmla="val 5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20440" tIns="274320" rIns="731520" bIns="0" rtlCol="0" anchor="t" anchorCtr="0"/>
          <a:lstStyle/>
          <a:p>
            <a:pPr lvl="0">
              <a:lnSpc>
                <a:spcPct val="120000"/>
              </a:lnSpc>
              <a:spcBef>
                <a:spcPts val="1200"/>
              </a:spcBef>
            </a:pPr>
            <a:endParaRPr lang="en-US" sz="1400">
              <a:solidFill>
                <a:schemeClr val="tx1"/>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63010D08-3A2F-995A-7BE1-BFE4AC1EF61C}"/>
              </a:ext>
            </a:extLst>
          </p:cNvPr>
          <p:cNvSpPr>
            <a:spLocks noGrp="1"/>
          </p:cNvSpPr>
          <p:nvPr>
            <p:ph type="body" sz="quarter" idx="11" hasCustomPrompt="1"/>
          </p:nvPr>
        </p:nvSpPr>
        <p:spPr>
          <a:xfrm>
            <a:off x="3916539" y="701823"/>
            <a:ext cx="4343400" cy="2527300"/>
          </a:xfrm>
          <a:prstGeom prst="rect">
            <a:avLst/>
          </a:prstGeom>
        </p:spPr>
        <p:txBody>
          <a:bodyPr lIns="0" tIns="0" rIns="0" bIns="0"/>
          <a:lstStyle>
            <a:lvl1pPr marL="0" indent="0">
              <a:buNone/>
              <a:defRPr sz="1800" b="0" i="0">
                <a:latin typeface="Arial" panose="020B0604020202020204" pitchFamily="34" charset="0"/>
                <a:cs typeface="Arial" panose="020B0604020202020204" pitchFamily="34" charset="0"/>
              </a:defRPr>
            </a:lvl1pPr>
          </a:lstStyle>
          <a:p>
            <a:pPr lvl="0"/>
            <a:r>
              <a:rPr lang="en-US"/>
              <a:t>“Insert text here.”</a:t>
            </a:r>
          </a:p>
        </p:txBody>
      </p:sp>
      <p:sp>
        <p:nvSpPr>
          <p:cNvPr id="14" name="Text Placeholder 11">
            <a:extLst>
              <a:ext uri="{FF2B5EF4-FFF2-40B4-BE49-F238E27FC236}">
                <a16:creationId xmlns:a16="http://schemas.microsoft.com/office/drawing/2014/main" id="{34769EBC-37E0-6CC7-262A-90DFD677CA43}"/>
              </a:ext>
            </a:extLst>
          </p:cNvPr>
          <p:cNvSpPr>
            <a:spLocks noGrp="1"/>
          </p:cNvSpPr>
          <p:nvPr>
            <p:ph type="body" sz="quarter" idx="12" hasCustomPrompt="1"/>
          </p:nvPr>
        </p:nvSpPr>
        <p:spPr>
          <a:xfrm>
            <a:off x="3916539" y="3603067"/>
            <a:ext cx="4343400" cy="224366"/>
          </a:xfrm>
          <a:prstGeom prst="rect">
            <a:avLst/>
          </a:prstGeom>
        </p:spPr>
        <p:txBody>
          <a:bodyPr lIns="0" tIns="0" rIns="0" bIns="0"/>
          <a:lstStyle>
            <a:lvl1pPr marL="0" indent="0">
              <a:buNone/>
              <a:defRPr sz="1400" b="1" i="0">
                <a:latin typeface="Arial" panose="020B0604020202020204" pitchFamily="34" charset="0"/>
                <a:cs typeface="Arial" panose="020B0604020202020204" pitchFamily="34" charset="0"/>
              </a:defRPr>
            </a:lvl1pPr>
          </a:lstStyle>
          <a:p>
            <a:pPr lvl="0"/>
            <a:r>
              <a:rPr lang="en-US"/>
              <a:t>Name, Credential</a:t>
            </a:r>
          </a:p>
        </p:txBody>
      </p:sp>
      <p:sp>
        <p:nvSpPr>
          <p:cNvPr id="18" name="Text Placeholder 11">
            <a:extLst>
              <a:ext uri="{FF2B5EF4-FFF2-40B4-BE49-F238E27FC236}">
                <a16:creationId xmlns:a16="http://schemas.microsoft.com/office/drawing/2014/main" id="{A5CEC368-F8EE-9517-606E-E28CE603457B}"/>
              </a:ext>
            </a:extLst>
          </p:cNvPr>
          <p:cNvSpPr>
            <a:spLocks noGrp="1"/>
          </p:cNvSpPr>
          <p:nvPr>
            <p:ph type="body" sz="quarter" idx="13" hasCustomPrompt="1"/>
          </p:nvPr>
        </p:nvSpPr>
        <p:spPr>
          <a:xfrm>
            <a:off x="3916539" y="3862711"/>
            <a:ext cx="4343400" cy="224366"/>
          </a:xfrm>
          <a:prstGeom prst="rect">
            <a:avLst/>
          </a:prstGeom>
        </p:spPr>
        <p:txBody>
          <a:bodyPr lIns="0" tIns="0" rIns="0" bIns="0"/>
          <a:lstStyle>
            <a:lvl1pPr marL="0" indent="0">
              <a:buNone/>
              <a:defRPr sz="1400" b="0">
                <a:latin typeface="Arial" panose="020B0604020202020204" pitchFamily="34" charset="0"/>
                <a:cs typeface="Arial" panose="020B0604020202020204" pitchFamily="34" charset="0"/>
              </a:defRPr>
            </a:lvl1pPr>
          </a:lstStyle>
          <a:p>
            <a:pPr lvl="0"/>
            <a:r>
              <a:rPr lang="en-US"/>
              <a:t>Title, Organization</a:t>
            </a:r>
          </a:p>
        </p:txBody>
      </p:sp>
      <p:sp>
        <p:nvSpPr>
          <p:cNvPr id="21" name="Picture Placeholder 20">
            <a:extLst>
              <a:ext uri="{FF2B5EF4-FFF2-40B4-BE49-F238E27FC236}">
                <a16:creationId xmlns:a16="http://schemas.microsoft.com/office/drawing/2014/main" id="{1ABFDDD4-6FCE-AA7E-9A95-0E6B2631D962}"/>
              </a:ext>
            </a:extLst>
          </p:cNvPr>
          <p:cNvSpPr>
            <a:spLocks noGrp="1"/>
          </p:cNvSpPr>
          <p:nvPr>
            <p:ph type="pic" sz="quarter" idx="14" hasCustomPrompt="1"/>
          </p:nvPr>
        </p:nvSpPr>
        <p:spPr>
          <a:xfrm>
            <a:off x="721729" y="701821"/>
            <a:ext cx="2715800" cy="3494088"/>
          </a:xfrm>
          <a:prstGeom prst="roundRect">
            <a:avLst>
              <a:gd name="adj" fmla="val 7945"/>
            </a:avLst>
          </a:prstGeom>
          <a:solidFill>
            <a:schemeClr val="bg1">
              <a:lumMod val="95000"/>
            </a:schemeClr>
          </a:solidFill>
        </p:spPr>
        <p:txBody>
          <a:bodyPr anchor="ctr" anchorCtr="0"/>
          <a:lstStyle>
            <a:lvl1pPr marL="0" indent="0">
              <a:buNone/>
              <a:defRPr>
                <a:latin typeface="Arial" panose="020B0604020202020204" pitchFamily="34" charset="0"/>
                <a:cs typeface="Arial" panose="020B0604020202020204" pitchFamily="34" charset="0"/>
              </a:defRPr>
            </a:lvl1pPr>
          </a:lstStyle>
          <a:p>
            <a:pPr marL="171442" marR="0" lvl="0" indent="-171442" algn="l" defTabSz="457178" rtl="0" eaLnBrk="1" fontAlgn="auto" latinLnBrk="0" hangingPunct="1">
              <a:lnSpc>
                <a:spcPct val="100000"/>
              </a:lnSpc>
              <a:spcBef>
                <a:spcPct val="20000"/>
              </a:spcBef>
              <a:spcAft>
                <a:spcPts val="0"/>
              </a:spcAft>
              <a:buClrTx/>
              <a:buSzTx/>
              <a:buFont typeface="Arial" pitchFamily="34" charset="0"/>
              <a:buChar char="•"/>
              <a:tabLst/>
              <a:defRPr/>
            </a:pPr>
            <a:r>
              <a:rPr lang="en-US"/>
              <a:t>Go to Format &gt; Fill &gt; Picture and upload a photo.</a:t>
            </a:r>
          </a:p>
        </p:txBody>
      </p:sp>
      <p:pic>
        <p:nvPicPr>
          <p:cNvPr id="4" name="Picture 3" descr="A white letter on a black background&#10;&#10;AI-generated content may be incorrect.">
            <a:extLst>
              <a:ext uri="{FF2B5EF4-FFF2-40B4-BE49-F238E27FC236}">
                <a16:creationId xmlns:a16="http://schemas.microsoft.com/office/drawing/2014/main" id="{BD0F122A-D7B1-7327-F649-94EFFCD1E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7201" y="4705684"/>
            <a:ext cx="877229" cy="164480"/>
          </a:xfrm>
          <a:prstGeom prst="rect">
            <a:avLst/>
          </a:prstGeom>
        </p:spPr>
      </p:pic>
    </p:spTree>
    <p:extLst>
      <p:ext uri="{BB962C8B-B14F-4D97-AF65-F5344CB8AC3E}">
        <p14:creationId xmlns:p14="http://schemas.microsoft.com/office/powerpoint/2010/main" val="913383248"/>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s with Photo">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C55E19B-1CCD-6CB2-7656-27AB12D114A4}"/>
              </a:ext>
            </a:extLst>
          </p:cNvPr>
          <p:cNvSpPr>
            <a:spLocks noGrp="1"/>
          </p:cNvSpPr>
          <p:nvPr>
            <p:ph type="pic" sz="quarter" idx="10"/>
          </p:nvPr>
        </p:nvSpPr>
        <p:spPr>
          <a:xfrm>
            <a:off x="4629150" y="0"/>
            <a:ext cx="4514850" cy="5143500"/>
          </a:xfrm>
          <a:custGeom>
            <a:avLst/>
            <a:gdLst>
              <a:gd name="connsiteX0" fmla="*/ 0 w 9029700"/>
              <a:gd name="connsiteY0" fmla="*/ 0 h 10287000"/>
              <a:gd name="connsiteX1" fmla="*/ 9029700 w 9029700"/>
              <a:gd name="connsiteY1" fmla="*/ 0 h 10287000"/>
              <a:gd name="connsiteX2" fmla="*/ 9029700 w 9029700"/>
              <a:gd name="connsiteY2" fmla="*/ 10287000 h 10287000"/>
              <a:gd name="connsiteX3" fmla="*/ 0 w 90297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029700" h="10287000">
                <a:moveTo>
                  <a:pt x="0" y="0"/>
                </a:moveTo>
                <a:lnTo>
                  <a:pt x="9029700" y="0"/>
                </a:lnTo>
                <a:lnTo>
                  <a:pt x="9029700" y="10287000"/>
                </a:lnTo>
                <a:lnTo>
                  <a:pt x="0" y="10287000"/>
                </a:lnTo>
                <a:close/>
              </a:path>
            </a:pathLst>
          </a:custGeom>
          <a:solidFill>
            <a:schemeClr val="tx2"/>
          </a:solidFill>
        </p:spPr>
        <p:txBody>
          <a:bodyPr wrap="square">
            <a:noAutofit/>
          </a:bodyPr>
          <a:lstStyle>
            <a:lvl1pPr>
              <a:defRPr sz="1400">
                <a:latin typeface="Arial" panose="020B0604020202020204" pitchFamily="34" charset="0"/>
                <a:cs typeface="Arial" panose="020B0604020202020204" pitchFamily="34" charset="0"/>
              </a:defRPr>
            </a:lvl1pPr>
          </a:lstStyle>
          <a:p>
            <a:r>
              <a:rPr lang="en-US"/>
              <a:t>Click icon to add picture</a:t>
            </a:r>
          </a:p>
        </p:txBody>
      </p:sp>
      <p:sp>
        <p:nvSpPr>
          <p:cNvPr id="24" name="Text Placeholder 14">
            <a:extLst>
              <a:ext uri="{FF2B5EF4-FFF2-40B4-BE49-F238E27FC236}">
                <a16:creationId xmlns:a16="http://schemas.microsoft.com/office/drawing/2014/main" id="{276C5496-E3BA-C24A-CDAD-67222D0A1CEF}"/>
              </a:ext>
            </a:extLst>
          </p:cNvPr>
          <p:cNvSpPr>
            <a:spLocks noGrp="1"/>
          </p:cNvSpPr>
          <p:nvPr>
            <p:ph type="body" sz="quarter" idx="13" hasCustomPrompt="1"/>
          </p:nvPr>
        </p:nvSpPr>
        <p:spPr>
          <a:xfrm>
            <a:off x="285750" y="555631"/>
            <a:ext cx="4133849" cy="384170"/>
          </a:xfrm>
          <a:prstGeom prst="rect">
            <a:avLst/>
          </a:prstGeom>
        </p:spPr>
        <p:txBody>
          <a:bodyPr lIns="0" tIns="0" rIns="0" bIns="0" anchor="t" anchorCtr="0"/>
          <a:lstStyle>
            <a:lvl1pPr marL="0" indent="0">
              <a:buNone/>
              <a:defRPr sz="2400" b="1" i="0">
                <a:solidFill>
                  <a:schemeClr val="tx2"/>
                </a:solidFill>
                <a:latin typeface="Arial" panose="020B0604020202020204" pitchFamily="34" charset="0"/>
                <a:cs typeface="Arial" panose="020B0604020202020204" pitchFamily="34" charset="0"/>
              </a:defRPr>
            </a:lvl1pPr>
            <a:lvl2pPr>
              <a:defRPr sz="3000" b="1" i="0">
                <a:latin typeface="Manrope SemiBold" pitchFamily="2" charset="0"/>
              </a:defRPr>
            </a:lvl2pPr>
            <a:lvl3pPr>
              <a:defRPr sz="3000" b="1" i="0">
                <a:latin typeface="Manrope SemiBold" pitchFamily="2" charset="0"/>
              </a:defRPr>
            </a:lvl3pPr>
            <a:lvl4pPr>
              <a:defRPr sz="3000" b="1" i="0">
                <a:latin typeface="Manrope SemiBold" pitchFamily="2" charset="0"/>
              </a:defRPr>
            </a:lvl4pPr>
            <a:lvl5pPr>
              <a:defRPr sz="3000" b="1" i="0">
                <a:latin typeface="Manrope SemiBold" pitchFamily="2" charset="0"/>
              </a:defRPr>
            </a:lvl5pPr>
          </a:lstStyle>
          <a:p>
            <a:pPr lvl="0"/>
            <a:r>
              <a:rPr lang="en-US"/>
              <a:t>Slide Title</a:t>
            </a:r>
          </a:p>
        </p:txBody>
      </p:sp>
      <p:sp>
        <p:nvSpPr>
          <p:cNvPr id="26" name="Text Placeholder 25">
            <a:extLst>
              <a:ext uri="{FF2B5EF4-FFF2-40B4-BE49-F238E27FC236}">
                <a16:creationId xmlns:a16="http://schemas.microsoft.com/office/drawing/2014/main" id="{0BCA8A2A-8F8D-D7EF-08F3-10D6284A7369}"/>
              </a:ext>
            </a:extLst>
          </p:cNvPr>
          <p:cNvSpPr>
            <a:spLocks noGrp="1"/>
          </p:cNvSpPr>
          <p:nvPr>
            <p:ph type="body" sz="quarter" idx="14" hasCustomPrompt="1"/>
          </p:nvPr>
        </p:nvSpPr>
        <p:spPr>
          <a:xfrm>
            <a:off x="294578" y="1216886"/>
            <a:ext cx="318378" cy="320440"/>
          </a:xfrm>
          <a:prstGeom prst="ellipse">
            <a:avLst/>
          </a:prstGeom>
          <a:solidFill>
            <a:schemeClr val="accent1"/>
          </a:solidFill>
        </p:spPr>
        <p:txBody>
          <a:bodyPr lIns="0" tIns="0" rIns="0" bIns="0" anchor="ctr" anchorCtr="0"/>
          <a:lstStyle>
            <a:lvl1pPr marL="0" indent="0" algn="ctr">
              <a:buNone/>
              <a:defRPr sz="1200" b="1" i="0">
                <a:latin typeface="Arial" panose="020B0604020202020204" pitchFamily="34" charset="0"/>
                <a:cs typeface="Arial" panose="020B0604020202020204" pitchFamily="34" charset="0"/>
              </a:defRPr>
            </a:lvl1pPr>
          </a:lstStyle>
          <a:p>
            <a:pPr lvl="0"/>
            <a:r>
              <a:rPr lang="en-US"/>
              <a:t>01</a:t>
            </a:r>
          </a:p>
        </p:txBody>
      </p:sp>
      <p:sp>
        <p:nvSpPr>
          <p:cNvPr id="28" name="Text Placeholder 27">
            <a:extLst>
              <a:ext uri="{FF2B5EF4-FFF2-40B4-BE49-F238E27FC236}">
                <a16:creationId xmlns:a16="http://schemas.microsoft.com/office/drawing/2014/main" id="{9CBE25EF-EE3D-1729-2217-D3E667D01EC9}"/>
              </a:ext>
            </a:extLst>
          </p:cNvPr>
          <p:cNvSpPr>
            <a:spLocks noGrp="1"/>
          </p:cNvSpPr>
          <p:nvPr>
            <p:ph type="body" sz="quarter" idx="15" hasCustomPrompt="1"/>
          </p:nvPr>
        </p:nvSpPr>
        <p:spPr>
          <a:xfrm>
            <a:off x="899877" y="1257608"/>
            <a:ext cx="3524248" cy="166380"/>
          </a:xfrm>
          <a:prstGeom prst="rect">
            <a:avLst/>
          </a:prstGeom>
        </p:spPr>
        <p:txBody>
          <a:bodyPr lIns="0" tIns="0" rIns="0" bIns="0"/>
          <a:lstStyle>
            <a:lvl1pPr marL="0" indent="0">
              <a:buNone/>
              <a:defRPr sz="1400" b="1" i="0">
                <a:solidFill>
                  <a:schemeClr val="accent2"/>
                </a:solidFill>
                <a:latin typeface="Arial" panose="020B0604020202020204" pitchFamily="34" charset="0"/>
                <a:cs typeface="Arial" panose="020B0604020202020204" pitchFamily="34" charset="0"/>
              </a:defRPr>
            </a:lvl1pPr>
          </a:lstStyle>
          <a:p>
            <a:pPr lvl="0"/>
            <a:r>
              <a:rPr lang="en-US"/>
              <a:t>Title</a:t>
            </a:r>
          </a:p>
        </p:txBody>
      </p:sp>
      <p:sp>
        <p:nvSpPr>
          <p:cNvPr id="29" name="Text Placeholder 27">
            <a:extLst>
              <a:ext uri="{FF2B5EF4-FFF2-40B4-BE49-F238E27FC236}">
                <a16:creationId xmlns:a16="http://schemas.microsoft.com/office/drawing/2014/main" id="{60BC4ABB-7410-6212-FEAD-A2E4D6C0B008}"/>
              </a:ext>
            </a:extLst>
          </p:cNvPr>
          <p:cNvSpPr>
            <a:spLocks noGrp="1"/>
          </p:cNvSpPr>
          <p:nvPr>
            <p:ph type="body" sz="quarter" idx="16" hasCustomPrompt="1"/>
          </p:nvPr>
        </p:nvSpPr>
        <p:spPr>
          <a:xfrm>
            <a:off x="899877" y="1629084"/>
            <a:ext cx="3524248" cy="488347"/>
          </a:xfrm>
          <a:prstGeom prst="rect">
            <a:avLst/>
          </a:prstGeom>
        </p:spPr>
        <p:txBody>
          <a:bodyPr lIns="0" tIns="0" rIns="0" bIns="0"/>
          <a:lstStyle>
            <a:lvl1pPr marL="0" indent="0">
              <a:buNone/>
              <a:defRPr sz="1400" b="0" i="0">
                <a:latin typeface="Arial" panose="020B0604020202020204" pitchFamily="34" charset="0"/>
                <a:cs typeface="Arial" panose="020B0604020202020204" pitchFamily="34" charset="0"/>
              </a:defRPr>
            </a:lvl1pPr>
          </a:lstStyle>
          <a:p>
            <a:pPr lvl="0"/>
            <a:r>
              <a:rPr lang="en-US"/>
              <a:t>Body Copy</a:t>
            </a:r>
          </a:p>
        </p:txBody>
      </p:sp>
      <p:sp>
        <p:nvSpPr>
          <p:cNvPr id="30" name="Text Placeholder 25">
            <a:extLst>
              <a:ext uri="{FF2B5EF4-FFF2-40B4-BE49-F238E27FC236}">
                <a16:creationId xmlns:a16="http://schemas.microsoft.com/office/drawing/2014/main" id="{EE9B0170-170D-9930-FAEC-B569B3DC58F6}"/>
              </a:ext>
            </a:extLst>
          </p:cNvPr>
          <p:cNvSpPr>
            <a:spLocks noGrp="1"/>
          </p:cNvSpPr>
          <p:nvPr>
            <p:ph type="body" sz="quarter" idx="17" hasCustomPrompt="1"/>
          </p:nvPr>
        </p:nvSpPr>
        <p:spPr>
          <a:xfrm>
            <a:off x="294578" y="2183838"/>
            <a:ext cx="318378" cy="320440"/>
          </a:xfrm>
          <a:prstGeom prst="ellipse">
            <a:avLst/>
          </a:prstGeom>
          <a:solidFill>
            <a:schemeClr val="accent1"/>
          </a:solidFill>
        </p:spPr>
        <p:txBody>
          <a:bodyPr lIns="0" tIns="0" rIns="0" bIns="0" anchor="ctr" anchorCtr="0"/>
          <a:lstStyle>
            <a:lvl1pPr marL="0" indent="0" algn="ctr">
              <a:buNone/>
              <a:defRPr sz="1200" b="1" i="0">
                <a:latin typeface="Arial" panose="020B0604020202020204" pitchFamily="34" charset="0"/>
                <a:cs typeface="Arial" panose="020B0604020202020204" pitchFamily="34" charset="0"/>
              </a:defRPr>
            </a:lvl1pPr>
          </a:lstStyle>
          <a:p>
            <a:pPr lvl="0"/>
            <a:r>
              <a:rPr lang="en-US"/>
              <a:t>02</a:t>
            </a:r>
          </a:p>
        </p:txBody>
      </p:sp>
      <p:sp>
        <p:nvSpPr>
          <p:cNvPr id="31" name="Text Placeholder 27">
            <a:extLst>
              <a:ext uri="{FF2B5EF4-FFF2-40B4-BE49-F238E27FC236}">
                <a16:creationId xmlns:a16="http://schemas.microsoft.com/office/drawing/2014/main" id="{5B5825F0-B9BE-C1EA-2013-638FDA426C16}"/>
              </a:ext>
            </a:extLst>
          </p:cNvPr>
          <p:cNvSpPr>
            <a:spLocks noGrp="1"/>
          </p:cNvSpPr>
          <p:nvPr>
            <p:ph type="body" sz="quarter" idx="18" hasCustomPrompt="1"/>
          </p:nvPr>
        </p:nvSpPr>
        <p:spPr>
          <a:xfrm>
            <a:off x="899877" y="2224559"/>
            <a:ext cx="3524248" cy="166380"/>
          </a:xfrm>
          <a:prstGeom prst="rect">
            <a:avLst/>
          </a:prstGeom>
        </p:spPr>
        <p:txBody>
          <a:bodyPr lIns="0" tIns="0" rIns="0" bIns="0"/>
          <a:lstStyle>
            <a:lvl1pPr marL="0" indent="0">
              <a:buNone/>
              <a:defRPr sz="1400" b="1" i="0">
                <a:solidFill>
                  <a:schemeClr val="accent2"/>
                </a:solidFill>
                <a:latin typeface="Arial" panose="020B0604020202020204" pitchFamily="34" charset="0"/>
                <a:cs typeface="Arial" panose="020B0604020202020204" pitchFamily="34" charset="0"/>
              </a:defRPr>
            </a:lvl1pPr>
          </a:lstStyle>
          <a:p>
            <a:pPr lvl="0"/>
            <a:r>
              <a:rPr lang="en-US"/>
              <a:t>Title</a:t>
            </a:r>
          </a:p>
        </p:txBody>
      </p:sp>
      <p:sp>
        <p:nvSpPr>
          <p:cNvPr id="33" name="Text Placeholder 25">
            <a:extLst>
              <a:ext uri="{FF2B5EF4-FFF2-40B4-BE49-F238E27FC236}">
                <a16:creationId xmlns:a16="http://schemas.microsoft.com/office/drawing/2014/main" id="{E37B040C-7707-2B0C-BE37-0045AE04A83C}"/>
              </a:ext>
            </a:extLst>
          </p:cNvPr>
          <p:cNvSpPr>
            <a:spLocks noGrp="1"/>
          </p:cNvSpPr>
          <p:nvPr>
            <p:ph type="body" sz="quarter" idx="20" hasCustomPrompt="1"/>
          </p:nvPr>
        </p:nvSpPr>
        <p:spPr>
          <a:xfrm>
            <a:off x="294578" y="3140277"/>
            <a:ext cx="318378" cy="320440"/>
          </a:xfrm>
          <a:prstGeom prst="ellipse">
            <a:avLst/>
          </a:prstGeom>
          <a:solidFill>
            <a:schemeClr val="accent1"/>
          </a:solidFill>
        </p:spPr>
        <p:txBody>
          <a:bodyPr lIns="0" tIns="0" rIns="0" bIns="0" anchor="ctr" anchorCtr="0"/>
          <a:lstStyle>
            <a:lvl1pPr marL="0" indent="0" algn="ctr">
              <a:buNone/>
              <a:defRPr sz="1200" b="1" i="0">
                <a:latin typeface="Arial" panose="020B0604020202020204" pitchFamily="34" charset="0"/>
                <a:cs typeface="Arial" panose="020B0604020202020204" pitchFamily="34" charset="0"/>
              </a:defRPr>
            </a:lvl1pPr>
          </a:lstStyle>
          <a:p>
            <a:pPr lvl="0"/>
            <a:r>
              <a:rPr lang="en-US"/>
              <a:t>03</a:t>
            </a:r>
          </a:p>
        </p:txBody>
      </p:sp>
      <p:sp>
        <p:nvSpPr>
          <p:cNvPr id="34" name="Text Placeholder 27">
            <a:extLst>
              <a:ext uri="{FF2B5EF4-FFF2-40B4-BE49-F238E27FC236}">
                <a16:creationId xmlns:a16="http://schemas.microsoft.com/office/drawing/2014/main" id="{0E0ABF11-CB2C-F92E-D98A-0A3CCD60F610}"/>
              </a:ext>
            </a:extLst>
          </p:cNvPr>
          <p:cNvSpPr>
            <a:spLocks noGrp="1"/>
          </p:cNvSpPr>
          <p:nvPr>
            <p:ph type="body" sz="quarter" idx="21" hasCustomPrompt="1"/>
          </p:nvPr>
        </p:nvSpPr>
        <p:spPr>
          <a:xfrm>
            <a:off x="899877" y="3181000"/>
            <a:ext cx="3524248" cy="166380"/>
          </a:xfrm>
          <a:prstGeom prst="rect">
            <a:avLst/>
          </a:prstGeom>
        </p:spPr>
        <p:txBody>
          <a:bodyPr lIns="0" tIns="0" rIns="0" bIns="0"/>
          <a:lstStyle>
            <a:lvl1pPr marL="0" indent="0">
              <a:buNone/>
              <a:defRPr sz="1400" b="1" i="0">
                <a:solidFill>
                  <a:schemeClr val="accent2"/>
                </a:solidFill>
                <a:latin typeface="Arial" panose="020B0604020202020204" pitchFamily="34" charset="0"/>
                <a:cs typeface="Arial" panose="020B0604020202020204" pitchFamily="34" charset="0"/>
              </a:defRPr>
            </a:lvl1pPr>
          </a:lstStyle>
          <a:p>
            <a:pPr lvl="0"/>
            <a:r>
              <a:rPr lang="en-US"/>
              <a:t>Title</a:t>
            </a:r>
          </a:p>
        </p:txBody>
      </p:sp>
      <p:sp>
        <p:nvSpPr>
          <p:cNvPr id="36" name="Text Placeholder 27">
            <a:extLst>
              <a:ext uri="{FF2B5EF4-FFF2-40B4-BE49-F238E27FC236}">
                <a16:creationId xmlns:a16="http://schemas.microsoft.com/office/drawing/2014/main" id="{CF309482-0D63-AFD7-E501-431F1BD7F193}"/>
              </a:ext>
            </a:extLst>
          </p:cNvPr>
          <p:cNvSpPr>
            <a:spLocks noGrp="1"/>
          </p:cNvSpPr>
          <p:nvPr>
            <p:ph type="body" sz="quarter" idx="23" hasCustomPrompt="1"/>
          </p:nvPr>
        </p:nvSpPr>
        <p:spPr>
          <a:xfrm>
            <a:off x="899877" y="2592345"/>
            <a:ext cx="3524248" cy="488347"/>
          </a:xfrm>
          <a:prstGeom prst="rect">
            <a:avLst/>
          </a:prstGeom>
        </p:spPr>
        <p:txBody>
          <a:bodyPr lIns="0" tIns="0" rIns="0" bIns="0"/>
          <a:lstStyle>
            <a:lvl1pPr marL="0" indent="0">
              <a:buNone/>
              <a:defRPr sz="1400" b="0" i="0">
                <a:latin typeface="Arial" panose="020B0604020202020204" pitchFamily="34" charset="0"/>
                <a:cs typeface="Arial" panose="020B0604020202020204" pitchFamily="34" charset="0"/>
              </a:defRPr>
            </a:lvl1pPr>
          </a:lstStyle>
          <a:p>
            <a:pPr lvl="0"/>
            <a:r>
              <a:rPr lang="en-US"/>
              <a:t>Body Copy</a:t>
            </a:r>
          </a:p>
        </p:txBody>
      </p:sp>
      <p:sp>
        <p:nvSpPr>
          <p:cNvPr id="37" name="Text Placeholder 27">
            <a:extLst>
              <a:ext uri="{FF2B5EF4-FFF2-40B4-BE49-F238E27FC236}">
                <a16:creationId xmlns:a16="http://schemas.microsoft.com/office/drawing/2014/main" id="{72A09627-4C48-4497-DD39-FA2564F38714}"/>
              </a:ext>
            </a:extLst>
          </p:cNvPr>
          <p:cNvSpPr>
            <a:spLocks noGrp="1"/>
          </p:cNvSpPr>
          <p:nvPr>
            <p:ph type="body" sz="quarter" idx="24" hasCustomPrompt="1"/>
          </p:nvPr>
        </p:nvSpPr>
        <p:spPr>
          <a:xfrm>
            <a:off x="899877" y="3548625"/>
            <a:ext cx="3524248" cy="488347"/>
          </a:xfrm>
          <a:prstGeom prst="rect">
            <a:avLst/>
          </a:prstGeom>
        </p:spPr>
        <p:txBody>
          <a:bodyPr lIns="0" tIns="0" rIns="0" bIns="0"/>
          <a:lstStyle>
            <a:lvl1pPr marL="0" indent="0">
              <a:buNone/>
              <a:defRPr sz="1400" b="0" i="0">
                <a:latin typeface="Arial" panose="020B0604020202020204" pitchFamily="34" charset="0"/>
                <a:cs typeface="Arial" panose="020B0604020202020204" pitchFamily="34" charset="0"/>
              </a:defRPr>
            </a:lvl1pPr>
          </a:lstStyle>
          <a:p>
            <a:pPr lvl="0"/>
            <a:r>
              <a:rPr lang="en-US"/>
              <a:t>Body Copy</a:t>
            </a:r>
          </a:p>
        </p:txBody>
      </p:sp>
      <p:sp>
        <p:nvSpPr>
          <p:cNvPr id="3" name="Text Placeholder 8">
            <a:extLst>
              <a:ext uri="{FF2B5EF4-FFF2-40B4-BE49-F238E27FC236}">
                <a16:creationId xmlns:a16="http://schemas.microsoft.com/office/drawing/2014/main" id="{10A91ACB-7A03-1C2E-FA69-9F852DACC630}"/>
              </a:ext>
            </a:extLst>
          </p:cNvPr>
          <p:cNvSpPr>
            <a:spLocks noGrp="1"/>
          </p:cNvSpPr>
          <p:nvPr>
            <p:ph type="body" sz="quarter" idx="25"/>
          </p:nvPr>
        </p:nvSpPr>
        <p:spPr>
          <a:xfrm>
            <a:off x="7985126"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100" b="0">
                <a:latin typeface="Arial" panose="020B0604020202020204" pitchFamily="34" charset="0"/>
                <a:cs typeface="Arial" panose="020B0604020202020204" pitchFamily="34" charset="0"/>
              </a:defRPr>
            </a:lvl1pPr>
          </a:lstStyle>
          <a:p>
            <a:pPr lvl="0"/>
            <a:r>
              <a:rPr lang="en-US"/>
              <a:t>Click to edit Master text styles</a:t>
            </a:r>
          </a:p>
        </p:txBody>
      </p:sp>
      <p:sp>
        <p:nvSpPr>
          <p:cNvPr id="2" name="Text Placeholder 4">
            <a:extLst>
              <a:ext uri="{FF2B5EF4-FFF2-40B4-BE49-F238E27FC236}">
                <a16:creationId xmlns:a16="http://schemas.microsoft.com/office/drawing/2014/main" id="{15A0036F-4732-4CD3-A81B-7876CB554EBD}"/>
              </a:ext>
            </a:extLst>
          </p:cNvPr>
          <p:cNvSpPr>
            <a:spLocks noGrp="1"/>
          </p:cNvSpPr>
          <p:nvPr>
            <p:ph type="body" sz="quarter" idx="11" hasCustomPrompt="1"/>
          </p:nvPr>
        </p:nvSpPr>
        <p:spPr>
          <a:xfrm>
            <a:off x="285749" y="320647"/>
            <a:ext cx="413384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808132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ocial">
    <p:bg>
      <p:bgPr>
        <a:solidFill>
          <a:schemeClr val="bg2"/>
        </a:solidFill>
        <a:effectLst/>
      </p:bgPr>
    </p:bg>
    <p:spTree>
      <p:nvGrpSpPr>
        <p:cNvPr id="1" name=""/>
        <p:cNvGrpSpPr/>
        <p:nvPr/>
      </p:nvGrpSpPr>
      <p:grpSpPr>
        <a:xfrm>
          <a:off x="0" y="0"/>
          <a:ext cx="0" cy="0"/>
          <a:chOff x="0" y="0"/>
          <a:chExt cx="0" cy="0"/>
        </a:xfrm>
      </p:grpSpPr>
      <p:sp>
        <p:nvSpPr>
          <p:cNvPr id="3" name="Rectangle: Rounded Corners 1" hidden="1">
            <a:extLst>
              <a:ext uri="{FF2B5EF4-FFF2-40B4-BE49-F238E27FC236}">
                <a16:creationId xmlns:a16="http://schemas.microsoft.com/office/drawing/2014/main" id="{DB77D4A3-C6B1-FC6A-6600-F6818225B257}"/>
              </a:ext>
            </a:extLst>
          </p:cNvPr>
          <p:cNvSpPr>
            <a:spLocks noGrp="1" noRot="1" noMove="1" noResize="1" noEditPoints="1" noAdjustHandles="1" noChangeArrowheads="1" noChangeShapeType="1"/>
          </p:cNvSpPr>
          <p:nvPr/>
        </p:nvSpPr>
        <p:spPr>
          <a:xfrm>
            <a:off x="4857750" y="-4436118"/>
            <a:ext cx="8572500" cy="4210343"/>
          </a:xfrm>
          <a:prstGeom prst="roundRect">
            <a:avLst>
              <a:gd name="adj" fmla="val 75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120000"/>
              </a:lnSpc>
              <a:spcBef>
                <a:spcPts val="1200"/>
              </a:spcBef>
            </a:pPr>
            <a:r>
              <a:rPr lang="en-US" sz="1800" b="0" i="0">
                <a:solidFill>
                  <a:schemeClr val="tx1"/>
                </a:solidFill>
                <a:latin typeface="Arial" panose="020B0604020202020204" pitchFamily="34" charset="0"/>
              </a:rPr>
              <a:t>“The team that teaches each other and learns together performs better. Asking one team member to teach the rest of the group something relevant to the practice, even for five minutes, lets the team members be in charge of their own learning agenda, and creates an environment where we learn to appreciate what our colleagues can teach us.”</a:t>
            </a:r>
          </a:p>
          <a:p>
            <a:pPr lvl="0">
              <a:lnSpc>
                <a:spcPct val="120000"/>
              </a:lnSpc>
              <a:spcBef>
                <a:spcPts val="1200"/>
              </a:spcBef>
            </a:pPr>
            <a:r>
              <a:rPr lang="en-US" sz="1400" b="0" i="0">
                <a:solidFill>
                  <a:schemeClr val="tx1"/>
                </a:solidFill>
                <a:latin typeface="Arial" panose="020B0604020202020204" pitchFamily="34" charset="0"/>
              </a:rPr>
              <a:t>Graham McMahon, MD, MMSc</a:t>
            </a:r>
            <a:br>
              <a:rPr lang="en-US" sz="1400" b="0" i="0">
                <a:solidFill>
                  <a:schemeClr val="tx1"/>
                </a:solidFill>
                <a:latin typeface="Arial" panose="020B0604020202020204" pitchFamily="34" charset="0"/>
              </a:rPr>
            </a:br>
            <a:r>
              <a:rPr lang="en-US" sz="1400" b="0" i="0">
                <a:solidFill>
                  <a:schemeClr val="tx1"/>
                </a:solidFill>
                <a:latin typeface="Arial" panose="020B0604020202020204" pitchFamily="34" charset="0"/>
              </a:rPr>
              <a:t>President and CEO, ACCME</a:t>
            </a:r>
          </a:p>
        </p:txBody>
      </p:sp>
      <p:pic>
        <p:nvPicPr>
          <p:cNvPr id="9" name="Picture 8">
            <a:extLst>
              <a:ext uri="{FF2B5EF4-FFF2-40B4-BE49-F238E27FC236}">
                <a16:creationId xmlns:a16="http://schemas.microsoft.com/office/drawing/2014/main" id="{ED31F7BC-7913-7CCC-4BDA-3EA37E648D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2820" y="2331917"/>
            <a:ext cx="589815" cy="591457"/>
          </a:xfrm>
          <a:prstGeom prst="rect">
            <a:avLst/>
          </a:prstGeom>
        </p:spPr>
      </p:pic>
      <p:sp>
        <p:nvSpPr>
          <p:cNvPr id="15" name="TextBox 14">
            <a:extLst>
              <a:ext uri="{FF2B5EF4-FFF2-40B4-BE49-F238E27FC236}">
                <a16:creationId xmlns:a16="http://schemas.microsoft.com/office/drawing/2014/main" id="{99E3ACD8-753D-4FA9-7EAB-A513DD8D5C70}"/>
              </a:ext>
            </a:extLst>
          </p:cNvPr>
          <p:cNvSpPr txBox="1"/>
          <p:nvPr/>
        </p:nvSpPr>
        <p:spPr>
          <a:xfrm>
            <a:off x="1063868" y="2512230"/>
            <a:ext cx="3505200" cy="215444"/>
          </a:xfrm>
          <a:prstGeom prst="rect">
            <a:avLst/>
          </a:prstGeom>
          <a:noFill/>
        </p:spPr>
        <p:txBody>
          <a:bodyPr wrap="square" lIns="0" tIns="0" rIns="0" bIns="0" rtlCol="0">
            <a:spAutoFit/>
          </a:bodyPr>
          <a:lstStyle/>
          <a:p>
            <a:pPr defTabSz="342884"/>
            <a:r>
              <a:rPr lang="en-US" sz="1400" u="none">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instagram.com/accreditedcme</a:t>
            </a:r>
            <a:endParaRPr lang="en-US" sz="1400" u="none">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30CAAF1-6412-4CE0-F41E-D322FA63044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pic>
        <p:nvPicPr>
          <p:cNvPr id="2" name="Picture 1">
            <a:extLst>
              <a:ext uri="{FF2B5EF4-FFF2-40B4-BE49-F238E27FC236}">
                <a16:creationId xmlns:a16="http://schemas.microsoft.com/office/drawing/2014/main" id="{965E171F-92B8-4B7D-856E-081F555C92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1178" y="1371336"/>
            <a:ext cx="591457" cy="591457"/>
          </a:xfrm>
          <a:prstGeom prst="rect">
            <a:avLst/>
          </a:prstGeom>
        </p:spPr>
      </p:pic>
      <p:sp>
        <p:nvSpPr>
          <p:cNvPr id="5" name="TextBox 4">
            <a:extLst>
              <a:ext uri="{FF2B5EF4-FFF2-40B4-BE49-F238E27FC236}">
                <a16:creationId xmlns:a16="http://schemas.microsoft.com/office/drawing/2014/main" id="{96E1A54D-D72F-ECF1-BAFA-567719BF2353}"/>
              </a:ext>
            </a:extLst>
          </p:cNvPr>
          <p:cNvSpPr txBox="1"/>
          <p:nvPr/>
        </p:nvSpPr>
        <p:spPr>
          <a:xfrm>
            <a:off x="1065734" y="1551008"/>
            <a:ext cx="3505200" cy="215444"/>
          </a:xfrm>
          <a:prstGeom prst="rect">
            <a:avLst/>
          </a:prstGeom>
          <a:noFill/>
        </p:spPr>
        <p:txBody>
          <a:bodyPr wrap="square" lIns="0" tIns="0" rIns="0" bIns="0" rtlCol="0">
            <a:spAutoFit/>
          </a:bodyPr>
          <a:lstStyle/>
          <a:p>
            <a:pPr defTabSz="342884"/>
            <a:r>
              <a:rPr lang="en-US" sz="1400" u="none">
                <a:solidFill>
                  <a:schemeClr val="tx1"/>
                </a:solidFill>
                <a:latin typeface="Arial" panose="020B0604020202020204" pitchFamily="34" charset="0"/>
                <a:ea typeface="Arial" charset="0"/>
                <a:cs typeface="Arial" panose="020B0604020202020204" pitchFamily="34" charset="0"/>
                <a:hlinkClick r:id="rId6">
                  <a:extLst>
                    <a:ext uri="{A12FA001-AC4F-418D-AE19-62706E023703}">
                      <ahyp:hlinkClr xmlns:ahyp="http://schemas.microsoft.com/office/drawing/2018/hyperlinkcolor" val="tx"/>
                    </a:ext>
                  </a:extLst>
                </a:hlinkClick>
              </a:rPr>
              <a:t>linkedin.com/company/AccreditedCME</a:t>
            </a:r>
            <a:endParaRPr lang="en-US" sz="1400" u="none">
              <a:solidFill>
                <a:schemeClr val="tx1"/>
              </a:solidFill>
              <a:latin typeface="Arial" panose="020B0604020202020204" pitchFamily="34" charset="0"/>
              <a:ea typeface="Arial" charset="0"/>
              <a:cs typeface="Arial" panose="020B0604020202020204" pitchFamily="34" charset="0"/>
            </a:endParaRPr>
          </a:p>
        </p:txBody>
      </p:sp>
      <p:pic>
        <p:nvPicPr>
          <p:cNvPr id="8" name="Picture 7">
            <a:extLst>
              <a:ext uri="{FF2B5EF4-FFF2-40B4-BE49-F238E27FC236}">
                <a16:creationId xmlns:a16="http://schemas.microsoft.com/office/drawing/2014/main" id="{5ABF77B0-FFA6-15D0-6F9D-6E11622453F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72002" y="1371509"/>
            <a:ext cx="589815" cy="591457"/>
          </a:xfrm>
          <a:prstGeom prst="rect">
            <a:avLst/>
          </a:prstGeom>
        </p:spPr>
      </p:pic>
      <p:sp>
        <p:nvSpPr>
          <p:cNvPr id="12" name="TextBox 11">
            <a:extLst>
              <a:ext uri="{FF2B5EF4-FFF2-40B4-BE49-F238E27FC236}">
                <a16:creationId xmlns:a16="http://schemas.microsoft.com/office/drawing/2014/main" id="{BC81BA6D-4C73-0281-EC9A-3890B06056A5}"/>
              </a:ext>
            </a:extLst>
          </p:cNvPr>
          <p:cNvSpPr txBox="1"/>
          <p:nvPr/>
        </p:nvSpPr>
        <p:spPr>
          <a:xfrm>
            <a:off x="5370443" y="1551009"/>
            <a:ext cx="3505200" cy="215444"/>
          </a:xfrm>
          <a:prstGeom prst="rect">
            <a:avLst/>
          </a:prstGeom>
          <a:noFill/>
        </p:spPr>
        <p:txBody>
          <a:bodyPr wrap="square" lIns="0" tIns="0" rIns="0" bIns="0" rtlCol="0">
            <a:spAutoFit/>
          </a:bodyPr>
          <a:lstStyle/>
          <a:p>
            <a:pPr defTabSz="342884"/>
            <a:r>
              <a:rPr lang="en-US" sz="140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facebook.com/AccreditedCME</a:t>
            </a:r>
            <a:endParaRPr lang="en-US" sz="140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40ED13D-48DF-1F7E-8803-CE77BB848E9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570360" y="2331917"/>
            <a:ext cx="591457" cy="591457"/>
          </a:xfrm>
          <a:prstGeom prst="rect">
            <a:avLst/>
          </a:prstGeom>
        </p:spPr>
      </p:pic>
      <p:sp>
        <p:nvSpPr>
          <p:cNvPr id="19" name="TextBox 18">
            <a:extLst>
              <a:ext uri="{FF2B5EF4-FFF2-40B4-BE49-F238E27FC236}">
                <a16:creationId xmlns:a16="http://schemas.microsoft.com/office/drawing/2014/main" id="{5E4A8EF8-D1F1-3141-FF26-77940120D4D8}"/>
              </a:ext>
            </a:extLst>
          </p:cNvPr>
          <p:cNvSpPr txBox="1"/>
          <p:nvPr/>
        </p:nvSpPr>
        <p:spPr>
          <a:xfrm>
            <a:off x="5368800" y="2512230"/>
            <a:ext cx="7413263" cy="430887"/>
          </a:xfrm>
          <a:prstGeom prst="rect">
            <a:avLst/>
          </a:prstGeom>
          <a:noFill/>
        </p:spPr>
        <p:txBody>
          <a:bodyPr wrap="square" lIns="0" tIns="0" rIns="0" bIns="0" rtlCol="0">
            <a:spAutoFit/>
          </a:bodyPr>
          <a:lstStyle/>
          <a:p>
            <a:pPr marL="0" algn="l" defTabSz="342884" rtl="0" eaLnBrk="1" latinLnBrk="0" hangingPunct="1"/>
            <a:r>
              <a:rPr lang="en-US" sz="1400" kern="1200">
                <a:solidFill>
                  <a:schemeClr val="tx1"/>
                </a:solidFill>
                <a:latin typeface="Arial" panose="020B0604020202020204" pitchFamily="34" charset="0"/>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t>https://bsky.app/profile/</a:t>
            </a:r>
          </a:p>
          <a:p>
            <a:pPr marL="0" algn="l" defTabSz="342884" rtl="0" eaLnBrk="1" latinLnBrk="0" hangingPunct="1"/>
            <a:r>
              <a:rPr lang="en-US" sz="1400" kern="1200">
                <a:solidFill>
                  <a:schemeClr val="tx1"/>
                </a:solidFill>
                <a:latin typeface="Arial" panose="020B0604020202020204" pitchFamily="34" charset="0"/>
                <a:ea typeface="+mn-ea"/>
                <a:cs typeface="Arial" panose="020B0604020202020204" pitchFamily="34" charset="0"/>
                <a:hlinkClick r:id="" action="ppaction://noaction">
                  <a:extLst>
                    <a:ext uri="{A12FA001-AC4F-418D-AE19-62706E023703}">
                      <ahyp:hlinkClr xmlns:ahyp="http://schemas.microsoft.com/office/drawing/2018/hyperlinkcolor" val="tx"/>
                    </a:ext>
                  </a:extLst>
                </a:hlinkClick>
              </a:rPr>
              <a:t>accreditedcme.bsky.social</a:t>
            </a:r>
            <a:endParaRPr lang="en-US" sz="1400" kern="1200">
              <a:solidFill>
                <a:schemeClr val="tx1"/>
              </a:solidFill>
              <a:latin typeface="Arial" panose="020B0604020202020204" pitchFamily="34" charset="0"/>
              <a:ea typeface="+mn-ea"/>
              <a:cs typeface="Arial" panose="020B0604020202020204" pitchFamily="34" charset="0"/>
            </a:endParaRPr>
          </a:p>
        </p:txBody>
      </p:sp>
      <p:sp>
        <p:nvSpPr>
          <p:cNvPr id="11" name="Title 9">
            <a:extLst>
              <a:ext uri="{FF2B5EF4-FFF2-40B4-BE49-F238E27FC236}">
                <a16:creationId xmlns:a16="http://schemas.microsoft.com/office/drawing/2014/main" id="{D93C6085-AE95-952C-F55E-66090A393123}"/>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3" name="Rectangle 12">
            <a:extLst>
              <a:ext uri="{FF2B5EF4-FFF2-40B4-BE49-F238E27FC236}">
                <a16:creationId xmlns:a16="http://schemas.microsoft.com/office/drawing/2014/main" id="{BC93717D-62A9-03FC-2EBB-1EFA78A99DF9}"/>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F02DF8A5-916C-1CB1-CC3E-EEEF4EAD47E7}"/>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623795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ocial 2">
    <p:bg>
      <p:bgPr>
        <a:solidFill>
          <a:schemeClr val="bg2"/>
        </a:solidFill>
        <a:effectLst/>
      </p:bgPr>
    </p:bg>
    <p:spTree>
      <p:nvGrpSpPr>
        <p:cNvPr id="1" name=""/>
        <p:cNvGrpSpPr/>
        <p:nvPr/>
      </p:nvGrpSpPr>
      <p:grpSpPr>
        <a:xfrm>
          <a:off x="0" y="0"/>
          <a:ext cx="0" cy="0"/>
          <a:chOff x="0" y="0"/>
          <a:chExt cx="0" cy="0"/>
        </a:xfrm>
      </p:grpSpPr>
      <p:sp>
        <p:nvSpPr>
          <p:cNvPr id="3" name="Rectangle: Rounded Corners 1" hidden="1">
            <a:extLst>
              <a:ext uri="{FF2B5EF4-FFF2-40B4-BE49-F238E27FC236}">
                <a16:creationId xmlns:a16="http://schemas.microsoft.com/office/drawing/2014/main" id="{DB77D4A3-C6B1-FC6A-6600-F6818225B257}"/>
              </a:ext>
            </a:extLst>
          </p:cNvPr>
          <p:cNvSpPr>
            <a:spLocks noGrp="1" noRot="1" noMove="1" noResize="1" noEditPoints="1" noAdjustHandles="1" noChangeArrowheads="1" noChangeShapeType="1"/>
          </p:cNvSpPr>
          <p:nvPr/>
        </p:nvSpPr>
        <p:spPr>
          <a:xfrm>
            <a:off x="4857750" y="-4436118"/>
            <a:ext cx="8572500" cy="4210343"/>
          </a:xfrm>
          <a:prstGeom prst="roundRect">
            <a:avLst>
              <a:gd name="adj" fmla="val 75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120000"/>
              </a:lnSpc>
              <a:spcBef>
                <a:spcPts val="1200"/>
              </a:spcBef>
            </a:pPr>
            <a:r>
              <a:rPr lang="en-US" sz="1800" b="0" i="0">
                <a:solidFill>
                  <a:schemeClr val="tx1"/>
                </a:solidFill>
                <a:latin typeface="Arial" panose="020B0604020202020204" pitchFamily="34" charset="0"/>
              </a:rPr>
              <a:t>“The team that teaches each other and learns together performs better. Asking one team member to teach the rest of the group something relevant to the practice, even for five minutes, lets the team members be in charge of their own learning agenda, and creates an environment where we learn to appreciate what our colleagues can teach us.”</a:t>
            </a:r>
          </a:p>
          <a:p>
            <a:pPr lvl="0">
              <a:lnSpc>
                <a:spcPct val="120000"/>
              </a:lnSpc>
              <a:spcBef>
                <a:spcPts val="1200"/>
              </a:spcBef>
            </a:pPr>
            <a:r>
              <a:rPr lang="en-US" sz="1400" b="0" i="0">
                <a:solidFill>
                  <a:schemeClr val="tx1"/>
                </a:solidFill>
                <a:latin typeface="Arial" panose="020B0604020202020204" pitchFamily="34" charset="0"/>
              </a:rPr>
              <a:t>Graham McMahon, MD, MMSc</a:t>
            </a:r>
            <a:br>
              <a:rPr lang="en-US" sz="1400" b="0" i="0">
                <a:solidFill>
                  <a:schemeClr val="tx1"/>
                </a:solidFill>
                <a:latin typeface="Arial" panose="020B0604020202020204" pitchFamily="34" charset="0"/>
              </a:rPr>
            </a:br>
            <a:r>
              <a:rPr lang="en-US" sz="1400" b="0" i="0">
                <a:solidFill>
                  <a:schemeClr val="tx1"/>
                </a:solidFill>
                <a:latin typeface="Arial" panose="020B0604020202020204" pitchFamily="34" charset="0"/>
              </a:rPr>
              <a:t>President and CEO, ACCME</a:t>
            </a:r>
          </a:p>
        </p:txBody>
      </p:sp>
      <p:pic>
        <p:nvPicPr>
          <p:cNvPr id="17" name="Picture 16">
            <a:extLst>
              <a:ext uri="{FF2B5EF4-FFF2-40B4-BE49-F238E27FC236}">
                <a16:creationId xmlns:a16="http://schemas.microsoft.com/office/drawing/2014/main" id="{EFDD950A-5BC8-C2F9-6DCB-DF6F32E8F6C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5751" y="1370695"/>
            <a:ext cx="589815" cy="591457"/>
          </a:xfrm>
          <a:prstGeom prst="rect">
            <a:avLst/>
          </a:prstGeom>
        </p:spPr>
      </p:pic>
      <p:pic>
        <p:nvPicPr>
          <p:cNvPr id="18" name="Picture 17">
            <a:extLst>
              <a:ext uri="{FF2B5EF4-FFF2-40B4-BE49-F238E27FC236}">
                <a16:creationId xmlns:a16="http://schemas.microsoft.com/office/drawing/2014/main" id="{64303E3E-E7C0-322B-AB1F-816BCEBE48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5751" y="2228852"/>
            <a:ext cx="589815" cy="591457"/>
          </a:xfrm>
          <a:prstGeom prst="rect">
            <a:avLst/>
          </a:prstGeom>
        </p:spPr>
      </p:pic>
      <p:pic>
        <p:nvPicPr>
          <p:cNvPr id="19" name="Picture 18">
            <a:extLst>
              <a:ext uri="{FF2B5EF4-FFF2-40B4-BE49-F238E27FC236}">
                <a16:creationId xmlns:a16="http://schemas.microsoft.com/office/drawing/2014/main" id="{2EDD4B89-FF0F-982A-9B23-572C75D9008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5751" y="3087009"/>
            <a:ext cx="589815" cy="591457"/>
          </a:xfrm>
          <a:prstGeom prst="rect">
            <a:avLst/>
          </a:prstGeom>
        </p:spPr>
      </p:pic>
      <p:pic>
        <p:nvPicPr>
          <p:cNvPr id="20" name="Picture 19">
            <a:extLst>
              <a:ext uri="{FF2B5EF4-FFF2-40B4-BE49-F238E27FC236}">
                <a16:creationId xmlns:a16="http://schemas.microsoft.com/office/drawing/2014/main" id="{DBF30129-AAB7-D812-C35A-30CEBD7542D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5751" y="3945166"/>
            <a:ext cx="591457" cy="591457"/>
          </a:xfrm>
          <a:prstGeom prst="rect">
            <a:avLst/>
          </a:prstGeom>
        </p:spPr>
      </p:pic>
      <p:sp>
        <p:nvSpPr>
          <p:cNvPr id="21" name="TextBox 20">
            <a:extLst>
              <a:ext uri="{FF2B5EF4-FFF2-40B4-BE49-F238E27FC236}">
                <a16:creationId xmlns:a16="http://schemas.microsoft.com/office/drawing/2014/main" id="{B353FE69-641C-8C54-33AC-0D840D007A88}"/>
              </a:ext>
            </a:extLst>
          </p:cNvPr>
          <p:cNvSpPr txBox="1"/>
          <p:nvPr/>
        </p:nvSpPr>
        <p:spPr>
          <a:xfrm>
            <a:off x="1084192" y="1551402"/>
            <a:ext cx="3505200" cy="215444"/>
          </a:xfrm>
          <a:prstGeom prst="rect">
            <a:avLst/>
          </a:prstGeom>
          <a:noFill/>
        </p:spPr>
        <p:txBody>
          <a:bodyPr wrap="square" lIns="0" tIns="0" rIns="0" bIns="0" rtlCol="0">
            <a:spAutoFit/>
          </a:bodyPr>
          <a:lstStyle/>
          <a:p>
            <a:pPr defTabSz="342884"/>
            <a:r>
              <a:rPr lang="en-US" sz="1400">
                <a:solidFill>
                  <a:schemeClr val="tx1"/>
                </a:solidFill>
                <a:latin typeface="Arial" panose="020B0604020202020204" pitchFamily="34" charset="0"/>
                <a:ea typeface="Arial" charset="0"/>
                <a:cs typeface="Arial" panose="020B0604020202020204" pitchFamily="34" charset="0"/>
                <a:hlinkClick r:id="rId6">
                  <a:extLst>
                    <a:ext uri="{A12FA001-AC4F-418D-AE19-62706E023703}">
                      <ahyp:hlinkClr xmlns:ahyp="http://schemas.microsoft.com/office/drawing/2018/hyperlinkcolor" val="tx"/>
                    </a:ext>
                  </a:extLst>
                </a:hlinkClick>
              </a:rPr>
              <a:t>linkedin.com/company/AccreditedCME</a:t>
            </a:r>
            <a:endParaRPr lang="en-US" sz="1400">
              <a:solidFill>
                <a:schemeClr val="tx1"/>
              </a:solidFill>
              <a:latin typeface="Arial" panose="020B0604020202020204" pitchFamily="34" charset="0"/>
              <a:ea typeface="Arial" charset="0"/>
              <a:cs typeface="Arial" panose="020B0604020202020204" pitchFamily="34" charset="0"/>
            </a:endParaRPr>
          </a:p>
        </p:txBody>
      </p:sp>
      <p:sp>
        <p:nvSpPr>
          <p:cNvPr id="22" name="TextBox 21">
            <a:extLst>
              <a:ext uri="{FF2B5EF4-FFF2-40B4-BE49-F238E27FC236}">
                <a16:creationId xmlns:a16="http://schemas.microsoft.com/office/drawing/2014/main" id="{4EEE7A52-4760-7DB7-FF89-CC3E85E24622}"/>
              </a:ext>
            </a:extLst>
          </p:cNvPr>
          <p:cNvSpPr txBox="1"/>
          <p:nvPr/>
        </p:nvSpPr>
        <p:spPr>
          <a:xfrm>
            <a:off x="1084192" y="2409164"/>
            <a:ext cx="3505200" cy="215444"/>
          </a:xfrm>
          <a:prstGeom prst="rect">
            <a:avLst/>
          </a:prstGeom>
          <a:noFill/>
        </p:spPr>
        <p:txBody>
          <a:bodyPr wrap="square" lIns="0" tIns="0" rIns="0" bIns="0" rtlCol="0">
            <a:spAutoFit/>
          </a:bodyPr>
          <a:lstStyle/>
          <a:p>
            <a:pPr defTabSz="342884"/>
            <a:r>
              <a:rPr lang="en-US" sz="140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facebook.com/AccreditedCME</a:t>
            </a:r>
            <a:endParaRPr lang="en-US" sz="140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084E579-CA37-7F95-4509-92141873319E}"/>
              </a:ext>
            </a:extLst>
          </p:cNvPr>
          <p:cNvSpPr txBox="1"/>
          <p:nvPr/>
        </p:nvSpPr>
        <p:spPr>
          <a:xfrm>
            <a:off x="1084192" y="3267321"/>
            <a:ext cx="3505200" cy="215444"/>
          </a:xfrm>
          <a:prstGeom prst="rect">
            <a:avLst/>
          </a:prstGeom>
          <a:noFill/>
        </p:spPr>
        <p:txBody>
          <a:bodyPr wrap="square" lIns="0" tIns="0" rIns="0" bIns="0" rtlCol="0">
            <a:spAutoFit/>
          </a:bodyPr>
          <a:lstStyle/>
          <a:p>
            <a:pPr defTabSz="342884"/>
            <a:r>
              <a:rPr lang="en-US" sz="140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instagram.com/accreditedcme</a:t>
            </a:r>
            <a:endParaRPr lang="en-US" sz="140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542CE65-5E14-795B-D7B0-66DA45B1B45F}"/>
              </a:ext>
            </a:extLst>
          </p:cNvPr>
          <p:cNvSpPr txBox="1"/>
          <p:nvPr/>
        </p:nvSpPr>
        <p:spPr>
          <a:xfrm>
            <a:off x="1084192" y="4125081"/>
            <a:ext cx="7413263" cy="215444"/>
          </a:xfrm>
          <a:prstGeom prst="rect">
            <a:avLst/>
          </a:prstGeom>
          <a:noFill/>
        </p:spPr>
        <p:txBody>
          <a:bodyPr wrap="square" lIns="0" tIns="0" rIns="0" bIns="0" rtlCol="0">
            <a:spAutoFit/>
          </a:bodyPr>
          <a:lstStyle/>
          <a:p>
            <a:pPr marL="0" algn="l" defTabSz="342884" rtl="0" eaLnBrk="1" latinLnBrk="0" hangingPunct="1"/>
            <a:r>
              <a:rPr lang="en-US" sz="1400" kern="1200">
                <a:solidFill>
                  <a:schemeClr val="tx1"/>
                </a:solidFill>
                <a:latin typeface="Arial" panose="020B0604020202020204" pitchFamily="34" charset="0"/>
                <a:ea typeface="+mn-ea"/>
                <a:cs typeface="Arial" panose="020B0604020202020204" pitchFamily="34" charset="0"/>
                <a:hlinkClick r:id="rId9" tooltip="Original URL: https://bsky.app/profile/accreditedcme.bsky.social. Click or tap if you trust this link.">
                  <a:extLst>
                    <a:ext uri="{A12FA001-AC4F-418D-AE19-62706E023703}">
                      <ahyp:hlinkClr xmlns:ahyp="http://schemas.microsoft.com/office/drawing/2018/hyperlinkcolor" val="tx"/>
                    </a:ext>
                  </a:extLst>
                </a:hlinkClick>
              </a:rPr>
              <a:t>https://bsky.app/profile/accreditedcme.bsky.social</a:t>
            </a:r>
            <a:endParaRPr lang="en-US" sz="1400" kern="1200">
              <a:solidFill>
                <a:schemeClr val="tx1"/>
              </a:solidFill>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B4C9966-DA9B-1333-6A3C-554E7617944E}"/>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2" name="Title 9">
            <a:extLst>
              <a:ext uri="{FF2B5EF4-FFF2-40B4-BE49-F238E27FC236}">
                <a16:creationId xmlns:a16="http://schemas.microsoft.com/office/drawing/2014/main" id="{C023FDAF-7C64-D5E2-F66C-613AAB10A4F7}"/>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6" name="Rectangle 5">
            <a:extLst>
              <a:ext uri="{FF2B5EF4-FFF2-40B4-BE49-F238E27FC236}">
                <a16:creationId xmlns:a16="http://schemas.microsoft.com/office/drawing/2014/main" id="{FBCD7A5A-3A87-0A66-B9E3-94C102DEB4E6}"/>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A91A8FF7-1A1D-38B2-4EA7-83E0D90D847E}"/>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155102102"/>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with Image (no titl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280CF31-7A44-A265-C319-C92BF996932A}"/>
              </a:ext>
            </a:extLst>
          </p:cNvPr>
          <p:cNvSpPr>
            <a:spLocks noGrp="1"/>
          </p:cNvSpPr>
          <p:nvPr>
            <p:ph type="pic" sz="quarter" idx="10"/>
          </p:nvPr>
        </p:nvSpPr>
        <p:spPr>
          <a:xfrm>
            <a:off x="0" y="0"/>
            <a:ext cx="39052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Text Placeholder 4">
            <a:extLst>
              <a:ext uri="{FF2B5EF4-FFF2-40B4-BE49-F238E27FC236}">
                <a16:creationId xmlns:a16="http://schemas.microsoft.com/office/drawing/2014/main" id="{9A3E5213-3BF8-B4C8-D16F-951A2EF2F430}"/>
              </a:ext>
            </a:extLst>
          </p:cNvPr>
          <p:cNvSpPr>
            <a:spLocks noGrp="1"/>
          </p:cNvSpPr>
          <p:nvPr>
            <p:ph type="body" sz="quarter" idx="13" hasCustomPrompt="1"/>
          </p:nvPr>
        </p:nvSpPr>
        <p:spPr>
          <a:xfrm>
            <a:off x="4514850" y="457200"/>
            <a:ext cx="4286250" cy="2114550"/>
          </a:xfrm>
          <a:prstGeom prst="rect">
            <a:avLst/>
          </a:prstGeom>
        </p:spPr>
        <p:txBody>
          <a:bodyPr lIns="0" tIns="0" rIns="0" bIns="0"/>
          <a:lstStyle>
            <a:lvl1pPr marL="0" indent="0">
              <a:buNone/>
              <a:defRPr sz="2400" b="0" i="0">
                <a:solidFill>
                  <a:schemeClr val="tx2"/>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4" name="Text Placeholder 19">
            <a:extLst>
              <a:ext uri="{FF2B5EF4-FFF2-40B4-BE49-F238E27FC236}">
                <a16:creationId xmlns:a16="http://schemas.microsoft.com/office/drawing/2014/main" id="{D900ED05-EBB5-FE3E-9696-0B7EBFEDDF10}"/>
              </a:ext>
            </a:extLst>
          </p:cNvPr>
          <p:cNvSpPr>
            <a:spLocks noGrp="1"/>
          </p:cNvSpPr>
          <p:nvPr>
            <p:ph type="body" sz="quarter" idx="14" hasCustomPrompt="1"/>
          </p:nvPr>
        </p:nvSpPr>
        <p:spPr>
          <a:xfrm>
            <a:off x="4514850" y="2871791"/>
            <a:ext cx="4286250" cy="1648936"/>
          </a:xfrm>
          <a:prstGeom prst="rect">
            <a:avLst/>
          </a:prstGeom>
        </p:spPr>
        <p:txBody>
          <a:bodyPr lIns="0" tIns="0" rIns="0" bIns="0"/>
          <a:lstStyle>
            <a:lvl1pPr marL="0" indent="0">
              <a:buNone/>
              <a:defRPr sz="1400">
                <a:solidFill>
                  <a:schemeClr val="tx2"/>
                </a:solidFill>
                <a:latin typeface="Arial" panose="020B0604020202020204" pitchFamily="34" charset="0"/>
                <a:cs typeface="Arial" panose="020B0604020202020204" pitchFamily="34" charset="0"/>
              </a:defRPr>
            </a:lvl1pPr>
          </a:lstStyle>
          <a:p>
            <a:pPr lvl="0"/>
            <a:r>
              <a:rPr lang="en-US"/>
              <a:t>Body text</a:t>
            </a:r>
          </a:p>
        </p:txBody>
      </p:sp>
      <p:pic>
        <p:nvPicPr>
          <p:cNvPr id="2" name="Picture 1">
            <a:extLst>
              <a:ext uri="{FF2B5EF4-FFF2-40B4-BE49-F238E27FC236}">
                <a16:creationId xmlns:a16="http://schemas.microsoft.com/office/drawing/2014/main" id="{1926D2F4-85EA-9006-37FE-68480421E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Rectangle 4">
            <a:extLst>
              <a:ext uri="{FF2B5EF4-FFF2-40B4-BE49-F238E27FC236}">
                <a16:creationId xmlns:a16="http://schemas.microsoft.com/office/drawing/2014/main" id="{8264D29B-8C11-410D-7CC0-CCFEBE09414A}"/>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275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with Small Image (no titl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82050D3-7E1A-88C3-14BB-CD04E2E96532}"/>
              </a:ext>
            </a:extLst>
          </p:cNvPr>
          <p:cNvSpPr>
            <a:spLocks noGrp="1"/>
          </p:cNvSpPr>
          <p:nvPr>
            <p:ph type="pic" sz="quarter" idx="10"/>
          </p:nvPr>
        </p:nvSpPr>
        <p:spPr>
          <a:xfrm>
            <a:off x="0" y="0"/>
            <a:ext cx="3181350" cy="5143500"/>
          </a:xfrm>
          <a:custGeom>
            <a:avLst/>
            <a:gdLst>
              <a:gd name="connsiteX0" fmla="*/ 0 w 6362700"/>
              <a:gd name="connsiteY0" fmla="*/ 0 h 10287000"/>
              <a:gd name="connsiteX1" fmla="*/ 6362700 w 6362700"/>
              <a:gd name="connsiteY1" fmla="*/ 0 h 10287000"/>
              <a:gd name="connsiteX2" fmla="*/ 6362700 w 6362700"/>
              <a:gd name="connsiteY2" fmla="*/ 10287000 h 10287000"/>
              <a:gd name="connsiteX3" fmla="*/ 0 w 63627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362700" h="10287000">
                <a:moveTo>
                  <a:pt x="0" y="0"/>
                </a:moveTo>
                <a:lnTo>
                  <a:pt x="6362700" y="0"/>
                </a:lnTo>
                <a:lnTo>
                  <a:pt x="6362700" y="10287000"/>
                </a:lnTo>
                <a:lnTo>
                  <a:pt x="0" y="10287000"/>
                </a:lnTo>
                <a:close/>
              </a:path>
            </a:pathLst>
          </a:cu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5" name="Text Placeholder 4">
            <a:extLst>
              <a:ext uri="{FF2B5EF4-FFF2-40B4-BE49-F238E27FC236}">
                <a16:creationId xmlns:a16="http://schemas.microsoft.com/office/drawing/2014/main" id="{1F1C9EB4-64C3-5296-F9F2-8B63F53666DF}"/>
              </a:ext>
            </a:extLst>
          </p:cNvPr>
          <p:cNvSpPr>
            <a:spLocks noGrp="1"/>
          </p:cNvSpPr>
          <p:nvPr>
            <p:ph type="body" sz="quarter" idx="13" hasCustomPrompt="1"/>
          </p:nvPr>
        </p:nvSpPr>
        <p:spPr>
          <a:xfrm>
            <a:off x="3914776" y="457200"/>
            <a:ext cx="4886325" cy="2114550"/>
          </a:xfrm>
          <a:prstGeom prst="rect">
            <a:avLst/>
          </a:prstGeom>
        </p:spPr>
        <p:txBody>
          <a:bodyPr lIns="0" tIns="0" rIns="0" bIns="0"/>
          <a:lstStyle>
            <a:lvl1pPr marL="0" indent="0">
              <a:buNone/>
              <a:defRPr sz="2400" b="0" i="0">
                <a:solidFill>
                  <a:schemeClr val="tx2"/>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Text Placeholder 19">
            <a:extLst>
              <a:ext uri="{FF2B5EF4-FFF2-40B4-BE49-F238E27FC236}">
                <a16:creationId xmlns:a16="http://schemas.microsoft.com/office/drawing/2014/main" id="{2DD8358B-C9B8-D7DE-D95A-A8BDCD73B27C}"/>
              </a:ext>
            </a:extLst>
          </p:cNvPr>
          <p:cNvSpPr>
            <a:spLocks noGrp="1"/>
          </p:cNvSpPr>
          <p:nvPr>
            <p:ph type="body" sz="quarter" idx="14" hasCustomPrompt="1"/>
          </p:nvPr>
        </p:nvSpPr>
        <p:spPr>
          <a:xfrm>
            <a:off x="3914776" y="2871791"/>
            <a:ext cx="4886325" cy="1648936"/>
          </a:xfrm>
          <a:prstGeom prst="rect">
            <a:avLst/>
          </a:prstGeom>
        </p:spPr>
        <p:txBody>
          <a:bodyPr lIns="0" tIns="0" rIns="0" bIns="0"/>
          <a:lstStyle>
            <a:lvl1pPr marL="0" indent="0">
              <a:buNone/>
              <a:defRPr sz="1400">
                <a:solidFill>
                  <a:schemeClr val="tx2"/>
                </a:solidFill>
                <a:latin typeface="Arial" panose="020B0604020202020204" pitchFamily="34" charset="0"/>
                <a:cs typeface="Arial" panose="020B0604020202020204" pitchFamily="34" charset="0"/>
              </a:defRPr>
            </a:lvl1pPr>
          </a:lstStyle>
          <a:p>
            <a:pPr lvl="0"/>
            <a:r>
              <a:rPr lang="en-US"/>
              <a:t>Body text</a:t>
            </a:r>
          </a:p>
        </p:txBody>
      </p:sp>
      <p:pic>
        <p:nvPicPr>
          <p:cNvPr id="2" name="Picture 1">
            <a:extLst>
              <a:ext uri="{FF2B5EF4-FFF2-40B4-BE49-F238E27FC236}">
                <a16:creationId xmlns:a16="http://schemas.microsoft.com/office/drawing/2014/main" id="{FE4606C1-3538-2D51-18DF-C74B234FBA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3" name="Rectangle 2">
            <a:extLst>
              <a:ext uri="{FF2B5EF4-FFF2-40B4-BE49-F238E27FC236}">
                <a16:creationId xmlns:a16="http://schemas.microsoft.com/office/drawing/2014/main" id="{DEAF9478-9090-A141-B015-898BB1CD55FC}"/>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411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with Large Image (no titl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B23F57E-9CB6-205E-FC8A-25C56485F67A}"/>
              </a:ext>
            </a:extLst>
          </p:cNvPr>
          <p:cNvSpPr>
            <a:spLocks noGrp="1"/>
          </p:cNvSpPr>
          <p:nvPr>
            <p:ph type="pic" sz="quarter" idx="10"/>
          </p:nvPr>
        </p:nvSpPr>
        <p:spPr>
          <a:xfrm>
            <a:off x="2" y="0"/>
            <a:ext cx="5084956" cy="5143500"/>
          </a:xfrm>
          <a:custGeom>
            <a:avLst/>
            <a:gdLst>
              <a:gd name="connsiteX0" fmla="*/ 0 w 10706100"/>
              <a:gd name="connsiteY0" fmla="*/ 0 h 10287000"/>
              <a:gd name="connsiteX1" fmla="*/ 10706100 w 10706100"/>
              <a:gd name="connsiteY1" fmla="*/ 0 h 10287000"/>
              <a:gd name="connsiteX2" fmla="*/ 10706100 w 10706100"/>
              <a:gd name="connsiteY2" fmla="*/ 10287000 h 10287000"/>
              <a:gd name="connsiteX3" fmla="*/ 0 w 107061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706100" h="10287000">
                <a:moveTo>
                  <a:pt x="0" y="0"/>
                </a:moveTo>
                <a:lnTo>
                  <a:pt x="10706100" y="0"/>
                </a:lnTo>
                <a:lnTo>
                  <a:pt x="10706100" y="10287000"/>
                </a:lnTo>
                <a:lnTo>
                  <a:pt x="0" y="10287000"/>
                </a:lnTo>
                <a:close/>
              </a:path>
            </a:pathLst>
          </a:cu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Text Placeholder 4">
            <a:extLst>
              <a:ext uri="{FF2B5EF4-FFF2-40B4-BE49-F238E27FC236}">
                <a16:creationId xmlns:a16="http://schemas.microsoft.com/office/drawing/2014/main" id="{76039325-FEBE-EE3B-A1CB-06FBBC5768F4}"/>
              </a:ext>
            </a:extLst>
          </p:cNvPr>
          <p:cNvSpPr>
            <a:spLocks noGrp="1"/>
          </p:cNvSpPr>
          <p:nvPr>
            <p:ph type="body" sz="quarter" idx="13" hasCustomPrompt="1"/>
          </p:nvPr>
        </p:nvSpPr>
        <p:spPr>
          <a:xfrm>
            <a:off x="5363212" y="457200"/>
            <a:ext cx="3437889" cy="2114550"/>
          </a:xfrm>
          <a:prstGeom prst="rect">
            <a:avLst/>
          </a:prstGeom>
        </p:spPr>
        <p:txBody>
          <a:bodyPr lIns="0" tIns="0" rIns="0" bIns="0"/>
          <a:lstStyle>
            <a:lvl1pPr marL="0" indent="0">
              <a:buNone/>
              <a:defRPr sz="2400" b="0" i="0">
                <a:solidFill>
                  <a:schemeClr val="tx2"/>
                </a:solidFill>
                <a:latin typeface="Arial" panose="020B0604020202020204" pitchFamily="34" charset="0"/>
                <a:cs typeface="Arial" panose="020B0604020202020204" pitchFamily="34" charset="0"/>
              </a:defRPr>
            </a:lvl1pPr>
            <a:lvl2pPr>
              <a:defRPr sz="4800" b="0" i="0">
                <a:latin typeface="Manrope Medium" pitchFamily="2" charset="0"/>
              </a:defRPr>
            </a:lvl2pPr>
            <a:lvl3pPr>
              <a:defRPr sz="4800" b="0" i="0">
                <a:latin typeface="Manrope Medium" pitchFamily="2" charset="0"/>
              </a:defRPr>
            </a:lvl3pPr>
            <a:lvl4pPr>
              <a:defRPr sz="4800" b="0" i="0">
                <a:latin typeface="Manrope Medium" pitchFamily="2" charset="0"/>
              </a:defRPr>
            </a:lvl4pPr>
            <a:lvl5pPr>
              <a:defRPr sz="4800" b="0" i="0">
                <a:latin typeface="Manrope Medium"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4" name="Text Placeholder 19">
            <a:extLst>
              <a:ext uri="{FF2B5EF4-FFF2-40B4-BE49-F238E27FC236}">
                <a16:creationId xmlns:a16="http://schemas.microsoft.com/office/drawing/2014/main" id="{CFA06F55-EE8D-2EBC-BEAC-CB4E8D5A9C5B}"/>
              </a:ext>
            </a:extLst>
          </p:cNvPr>
          <p:cNvSpPr>
            <a:spLocks noGrp="1"/>
          </p:cNvSpPr>
          <p:nvPr>
            <p:ph type="body" sz="quarter" idx="14" hasCustomPrompt="1"/>
          </p:nvPr>
        </p:nvSpPr>
        <p:spPr>
          <a:xfrm>
            <a:off x="5363212" y="2871791"/>
            <a:ext cx="3437889" cy="1648936"/>
          </a:xfrm>
          <a:prstGeom prst="rect">
            <a:avLst/>
          </a:prstGeom>
        </p:spPr>
        <p:txBody>
          <a:bodyPr lIns="0" tIns="0" rIns="0" bIns="0"/>
          <a:lstStyle>
            <a:lvl1pPr marL="0" indent="0">
              <a:buNone/>
              <a:defRPr sz="1400">
                <a:solidFill>
                  <a:schemeClr val="tx2"/>
                </a:solidFill>
                <a:latin typeface="Arial" panose="020B0604020202020204" pitchFamily="34" charset="0"/>
                <a:cs typeface="Arial" panose="020B0604020202020204" pitchFamily="34" charset="0"/>
              </a:defRPr>
            </a:lvl1pPr>
          </a:lstStyle>
          <a:p>
            <a:pPr lvl="0"/>
            <a:r>
              <a:rPr lang="en-US"/>
              <a:t>Body text</a:t>
            </a:r>
          </a:p>
        </p:txBody>
      </p:sp>
      <p:pic>
        <p:nvPicPr>
          <p:cNvPr id="2" name="Picture 1">
            <a:extLst>
              <a:ext uri="{FF2B5EF4-FFF2-40B4-BE49-F238E27FC236}">
                <a16:creationId xmlns:a16="http://schemas.microsoft.com/office/drawing/2014/main" id="{38466013-1627-8F76-0F25-62D6395EF55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Rectangle 4">
            <a:extLst>
              <a:ext uri="{FF2B5EF4-FFF2-40B4-BE49-F238E27FC236}">
                <a16:creationId xmlns:a16="http://schemas.microsoft.com/office/drawing/2014/main" id="{E030C401-B69F-D329-0DDB-462DFC638A6A}"/>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288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hoto Collag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4A174E6-7964-9330-B26A-B812B0B28BB5}"/>
              </a:ext>
            </a:extLst>
          </p:cNvPr>
          <p:cNvSpPr>
            <a:spLocks noGrp="1"/>
          </p:cNvSpPr>
          <p:nvPr>
            <p:ph type="pic" sz="quarter" idx="10"/>
          </p:nvPr>
        </p:nvSpPr>
        <p:spPr>
          <a:xfrm>
            <a:off x="285750" y="457204"/>
            <a:ext cx="2781300" cy="4131890"/>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10">
            <a:extLst>
              <a:ext uri="{FF2B5EF4-FFF2-40B4-BE49-F238E27FC236}">
                <a16:creationId xmlns:a16="http://schemas.microsoft.com/office/drawing/2014/main" id="{3F6BA031-CAF1-5B33-CC65-CD53D16655E8}"/>
              </a:ext>
            </a:extLst>
          </p:cNvPr>
          <p:cNvSpPr>
            <a:spLocks noGrp="1"/>
          </p:cNvSpPr>
          <p:nvPr>
            <p:ph type="pic" sz="quarter" idx="11"/>
          </p:nvPr>
        </p:nvSpPr>
        <p:spPr>
          <a:xfrm>
            <a:off x="3181350" y="457204"/>
            <a:ext cx="2781300" cy="4131890"/>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10">
            <a:extLst>
              <a:ext uri="{FF2B5EF4-FFF2-40B4-BE49-F238E27FC236}">
                <a16:creationId xmlns:a16="http://schemas.microsoft.com/office/drawing/2014/main" id="{791E5B56-517D-3556-6A90-6B32169E803E}"/>
              </a:ext>
            </a:extLst>
          </p:cNvPr>
          <p:cNvSpPr>
            <a:spLocks noGrp="1"/>
          </p:cNvSpPr>
          <p:nvPr>
            <p:ph type="pic" sz="quarter" idx="12"/>
          </p:nvPr>
        </p:nvSpPr>
        <p:spPr>
          <a:xfrm>
            <a:off x="6078786" y="457204"/>
            <a:ext cx="2781300" cy="4131890"/>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5" name="Picture 4">
            <a:extLst>
              <a:ext uri="{FF2B5EF4-FFF2-40B4-BE49-F238E27FC236}">
                <a16:creationId xmlns:a16="http://schemas.microsoft.com/office/drawing/2014/main" id="{3AC12696-8E2C-CA52-81EC-7F2BCE45C5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4" name="Rectangle 3">
            <a:extLst>
              <a:ext uri="{FF2B5EF4-FFF2-40B4-BE49-F238E27FC236}">
                <a16:creationId xmlns:a16="http://schemas.microsoft.com/office/drawing/2014/main" id="{E3DE1C14-9BB0-DC57-744C-FA76CFFBA930}"/>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26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hoto Collage (2)">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4A174E6-7964-9330-B26A-B812B0B28BB5}"/>
              </a:ext>
            </a:extLst>
          </p:cNvPr>
          <p:cNvSpPr>
            <a:spLocks noGrp="1"/>
          </p:cNvSpPr>
          <p:nvPr>
            <p:ph type="pic" sz="quarter" idx="10"/>
          </p:nvPr>
        </p:nvSpPr>
        <p:spPr>
          <a:xfrm>
            <a:off x="285750" y="457203"/>
            <a:ext cx="2781300" cy="2300287"/>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10">
            <a:extLst>
              <a:ext uri="{FF2B5EF4-FFF2-40B4-BE49-F238E27FC236}">
                <a16:creationId xmlns:a16="http://schemas.microsoft.com/office/drawing/2014/main" id="{3F6BA031-CAF1-5B33-CC65-CD53D16655E8}"/>
              </a:ext>
            </a:extLst>
          </p:cNvPr>
          <p:cNvSpPr>
            <a:spLocks noGrp="1"/>
          </p:cNvSpPr>
          <p:nvPr>
            <p:ph type="pic" sz="quarter" idx="11"/>
          </p:nvPr>
        </p:nvSpPr>
        <p:spPr>
          <a:xfrm>
            <a:off x="3181350" y="457203"/>
            <a:ext cx="5676900" cy="2300287"/>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10">
            <a:extLst>
              <a:ext uri="{FF2B5EF4-FFF2-40B4-BE49-F238E27FC236}">
                <a16:creationId xmlns:a16="http://schemas.microsoft.com/office/drawing/2014/main" id="{791E5B56-517D-3556-6A90-6B32169E803E}"/>
              </a:ext>
            </a:extLst>
          </p:cNvPr>
          <p:cNvSpPr>
            <a:spLocks noGrp="1"/>
          </p:cNvSpPr>
          <p:nvPr>
            <p:ph type="pic" sz="quarter" idx="12"/>
          </p:nvPr>
        </p:nvSpPr>
        <p:spPr>
          <a:xfrm>
            <a:off x="285750" y="2871790"/>
            <a:ext cx="8572500" cy="1725848"/>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4" name="Picture 3">
            <a:extLst>
              <a:ext uri="{FF2B5EF4-FFF2-40B4-BE49-F238E27FC236}">
                <a16:creationId xmlns:a16="http://schemas.microsoft.com/office/drawing/2014/main" id="{32F9FD89-08BB-C776-8719-17F826664C9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Rectangle 4">
            <a:extLst>
              <a:ext uri="{FF2B5EF4-FFF2-40B4-BE49-F238E27FC236}">
                <a16:creationId xmlns:a16="http://schemas.microsoft.com/office/drawing/2014/main" id="{82E00245-D9D0-8403-57CC-BF5E84BA31B7}"/>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060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Photo Collag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4A174E6-7964-9330-B26A-B812B0B28BB5}"/>
              </a:ext>
            </a:extLst>
          </p:cNvPr>
          <p:cNvSpPr>
            <a:spLocks noGrp="1"/>
          </p:cNvSpPr>
          <p:nvPr>
            <p:ph type="pic" sz="quarter" idx="10"/>
          </p:nvPr>
        </p:nvSpPr>
        <p:spPr>
          <a:xfrm>
            <a:off x="285750" y="457202"/>
            <a:ext cx="2781300" cy="4140435"/>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10">
            <a:extLst>
              <a:ext uri="{FF2B5EF4-FFF2-40B4-BE49-F238E27FC236}">
                <a16:creationId xmlns:a16="http://schemas.microsoft.com/office/drawing/2014/main" id="{791E5B56-517D-3556-6A90-6B32169E803E}"/>
              </a:ext>
            </a:extLst>
          </p:cNvPr>
          <p:cNvSpPr>
            <a:spLocks noGrp="1"/>
          </p:cNvSpPr>
          <p:nvPr>
            <p:ph type="pic" sz="quarter" idx="12"/>
          </p:nvPr>
        </p:nvSpPr>
        <p:spPr>
          <a:xfrm>
            <a:off x="3181350" y="457203"/>
            <a:ext cx="5678736" cy="2800349"/>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10">
            <a:extLst>
              <a:ext uri="{FF2B5EF4-FFF2-40B4-BE49-F238E27FC236}">
                <a16:creationId xmlns:a16="http://schemas.microsoft.com/office/drawing/2014/main" id="{312B8A79-4255-2411-D277-CD78EDF7EB1B}"/>
              </a:ext>
            </a:extLst>
          </p:cNvPr>
          <p:cNvSpPr>
            <a:spLocks noGrp="1"/>
          </p:cNvSpPr>
          <p:nvPr>
            <p:ph type="pic" sz="quarter" idx="13"/>
          </p:nvPr>
        </p:nvSpPr>
        <p:spPr>
          <a:xfrm>
            <a:off x="3181350" y="3354782"/>
            <a:ext cx="3505200" cy="1242856"/>
          </a:xfrm>
          <a:prstGeom prst="roundRect">
            <a:avLst>
              <a:gd name="adj" fmla="val 11771"/>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10">
            <a:extLst>
              <a:ext uri="{FF2B5EF4-FFF2-40B4-BE49-F238E27FC236}">
                <a16:creationId xmlns:a16="http://schemas.microsoft.com/office/drawing/2014/main" id="{A01CDC3F-5F2E-7F10-D08F-7B417DFB67D1}"/>
              </a:ext>
            </a:extLst>
          </p:cNvPr>
          <p:cNvSpPr>
            <a:spLocks noGrp="1"/>
          </p:cNvSpPr>
          <p:nvPr>
            <p:ph type="pic" sz="quarter" idx="14"/>
          </p:nvPr>
        </p:nvSpPr>
        <p:spPr>
          <a:xfrm>
            <a:off x="6800849" y="3354782"/>
            <a:ext cx="2058885" cy="1242856"/>
          </a:xfrm>
          <a:prstGeom prst="roundRect">
            <a:avLst>
              <a:gd name="adj" fmla="val 10880"/>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2" name="Picture 1">
            <a:extLst>
              <a:ext uri="{FF2B5EF4-FFF2-40B4-BE49-F238E27FC236}">
                <a16:creationId xmlns:a16="http://schemas.microsoft.com/office/drawing/2014/main" id="{0AFB61A9-62B6-4B0A-3700-8069209167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6" name="Rectangle 5">
            <a:extLst>
              <a:ext uri="{FF2B5EF4-FFF2-40B4-BE49-F238E27FC236}">
                <a16:creationId xmlns:a16="http://schemas.microsoft.com/office/drawing/2014/main" id="{D7079B10-FEBF-2607-75F9-CE456A135CAD}"/>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34447"/>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chedule">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80025D-7EA8-447E-622D-3D9EC00FAE16}"/>
              </a:ext>
            </a:extLst>
          </p:cNvPr>
          <p:cNvSpPr txBox="1"/>
          <p:nvPr/>
        </p:nvSpPr>
        <p:spPr>
          <a:xfrm>
            <a:off x="4114801" y="2116068"/>
            <a:ext cx="65" cy="276999"/>
          </a:xfrm>
          <a:prstGeom prst="rect">
            <a:avLst/>
          </a:prstGeom>
          <a:noFill/>
        </p:spPr>
        <p:txBody>
          <a:bodyPr wrap="none" lIns="0" tIns="0" rIns="0" bIns="0" rtlCol="0">
            <a:spAutoFit/>
          </a:bodyPr>
          <a:lstStyle/>
          <a:p>
            <a:endParaRPr lang="en-US" sz="1800">
              <a:latin typeface="Arial" panose="020B0604020202020204" pitchFamily="34" charset="0"/>
              <a:cs typeface="Arial" panose="020B0604020202020204" pitchFamily="34" charset="0"/>
            </a:endParaRPr>
          </a:p>
        </p:txBody>
      </p:sp>
      <p:grpSp>
        <p:nvGrpSpPr>
          <p:cNvPr id="2" name="Shape 1384">
            <a:extLst>
              <a:ext uri="{FF2B5EF4-FFF2-40B4-BE49-F238E27FC236}">
                <a16:creationId xmlns:a16="http://schemas.microsoft.com/office/drawing/2014/main" id="{FF57E8D9-D000-540F-C95B-78747B7FA8DD}"/>
              </a:ext>
            </a:extLst>
          </p:cNvPr>
          <p:cNvGrpSpPr/>
          <p:nvPr/>
        </p:nvGrpSpPr>
        <p:grpSpPr>
          <a:xfrm>
            <a:off x="279572" y="1181242"/>
            <a:ext cx="5391065" cy="3524443"/>
            <a:chOff x="5157992" y="1665628"/>
            <a:chExt cx="2936367" cy="1919171"/>
          </a:xfrm>
          <a:solidFill>
            <a:schemeClr val="bg1">
              <a:lumMod val="85000"/>
            </a:schemeClr>
          </a:solidFill>
        </p:grpSpPr>
        <p:sp>
          <p:nvSpPr>
            <p:cNvPr id="4" name="Shape 1385">
              <a:extLst>
                <a:ext uri="{FF2B5EF4-FFF2-40B4-BE49-F238E27FC236}">
                  <a16:creationId xmlns:a16="http://schemas.microsoft.com/office/drawing/2014/main" id="{BA935926-4D10-0AD8-6D4D-C8DE63933F88}"/>
                </a:ext>
              </a:extLst>
            </p:cNvPr>
            <p:cNvSpPr/>
            <p:nvPr/>
          </p:nvSpPr>
          <p:spPr>
            <a:xfrm>
              <a:off x="5379187" y="1665628"/>
              <a:ext cx="365958" cy="271518"/>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6" name="Shape 1386">
              <a:extLst>
                <a:ext uri="{FF2B5EF4-FFF2-40B4-BE49-F238E27FC236}">
                  <a16:creationId xmlns:a16="http://schemas.microsoft.com/office/drawing/2014/main" id="{D7BBE3E3-B1D1-8855-3D2E-0617A7ACB6B4}"/>
                </a:ext>
              </a:extLst>
            </p:cNvPr>
            <p:cNvSpPr/>
            <p:nvPr/>
          </p:nvSpPr>
          <p:spPr>
            <a:xfrm>
              <a:off x="5925594" y="2621841"/>
              <a:ext cx="384509" cy="39462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7" name="Shape 1387">
              <a:extLst>
                <a:ext uri="{FF2B5EF4-FFF2-40B4-BE49-F238E27FC236}">
                  <a16:creationId xmlns:a16="http://schemas.microsoft.com/office/drawing/2014/main" id="{2145DD55-E428-C556-38DE-CCC89B6E23DD}"/>
                </a:ext>
              </a:extLst>
            </p:cNvPr>
            <p:cNvSpPr/>
            <p:nvPr/>
          </p:nvSpPr>
          <p:spPr>
            <a:xfrm>
              <a:off x="6068941" y="2696044"/>
              <a:ext cx="762272" cy="752153"/>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8" name="Shape 1388">
              <a:extLst>
                <a:ext uri="{FF2B5EF4-FFF2-40B4-BE49-F238E27FC236}">
                  <a16:creationId xmlns:a16="http://schemas.microsoft.com/office/drawing/2014/main" id="{B36B4564-0A10-B570-4986-0E561D473CDC}"/>
                </a:ext>
              </a:extLst>
            </p:cNvPr>
            <p:cNvSpPr/>
            <p:nvPr/>
          </p:nvSpPr>
          <p:spPr>
            <a:xfrm>
              <a:off x="5613601" y="2574619"/>
              <a:ext cx="369329" cy="435102"/>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9" name="Shape 1389">
              <a:extLst>
                <a:ext uri="{FF2B5EF4-FFF2-40B4-BE49-F238E27FC236}">
                  <a16:creationId xmlns:a16="http://schemas.microsoft.com/office/drawing/2014/main" id="{250D5F54-2DB1-4F41-20DE-38BF73481808}"/>
                </a:ext>
              </a:extLst>
            </p:cNvPr>
            <p:cNvSpPr/>
            <p:nvPr/>
          </p:nvSpPr>
          <p:spPr>
            <a:xfrm>
              <a:off x="5239212" y="2105790"/>
              <a:ext cx="433414" cy="750466"/>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0" name="Shape 1390">
              <a:extLst>
                <a:ext uri="{FF2B5EF4-FFF2-40B4-BE49-F238E27FC236}">
                  <a16:creationId xmlns:a16="http://schemas.microsoft.com/office/drawing/2014/main" id="{0959210D-6C5D-183B-142F-F4C7149CE975}"/>
                </a:ext>
              </a:extLst>
            </p:cNvPr>
            <p:cNvSpPr/>
            <p:nvPr/>
          </p:nvSpPr>
          <p:spPr>
            <a:xfrm>
              <a:off x="6303357" y="2660630"/>
              <a:ext cx="473890" cy="254653"/>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1" name="Shape 1391">
              <a:extLst>
                <a:ext uri="{FF2B5EF4-FFF2-40B4-BE49-F238E27FC236}">
                  <a16:creationId xmlns:a16="http://schemas.microsoft.com/office/drawing/2014/main" id="{DF6E3B5F-2C80-DCE8-E957-AF56B7168B63}"/>
                </a:ext>
              </a:extLst>
            </p:cNvPr>
            <p:cNvSpPr/>
            <p:nvPr/>
          </p:nvSpPr>
          <p:spPr>
            <a:xfrm>
              <a:off x="6364069" y="2454883"/>
              <a:ext cx="401372" cy="222611"/>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2" name="Shape 1392">
              <a:extLst>
                <a:ext uri="{FF2B5EF4-FFF2-40B4-BE49-F238E27FC236}">
                  <a16:creationId xmlns:a16="http://schemas.microsoft.com/office/drawing/2014/main" id="{F7135146-C4C7-99C0-FFBC-BC9DA2DD4BBC}"/>
                </a:ext>
              </a:extLst>
            </p:cNvPr>
            <p:cNvSpPr/>
            <p:nvPr/>
          </p:nvSpPr>
          <p:spPr>
            <a:xfrm>
              <a:off x="6279748" y="2242391"/>
              <a:ext cx="446906" cy="225983"/>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3" name="Shape 1393">
              <a:extLst>
                <a:ext uri="{FF2B5EF4-FFF2-40B4-BE49-F238E27FC236}">
                  <a16:creationId xmlns:a16="http://schemas.microsoft.com/office/drawing/2014/main" id="{AAE9CCBB-19E9-C603-8B80-E7145A324706}"/>
                </a:ext>
              </a:extLst>
            </p:cNvPr>
            <p:cNvSpPr/>
            <p:nvPr/>
          </p:nvSpPr>
          <p:spPr>
            <a:xfrm>
              <a:off x="6293239" y="2040018"/>
              <a:ext cx="384509" cy="256339"/>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4" name="Shape 1394">
              <a:extLst>
                <a:ext uri="{FF2B5EF4-FFF2-40B4-BE49-F238E27FC236}">
                  <a16:creationId xmlns:a16="http://schemas.microsoft.com/office/drawing/2014/main" id="{D269FB5E-C379-21D0-838E-F583B85D3041}"/>
                </a:ext>
              </a:extLst>
            </p:cNvPr>
            <p:cNvSpPr/>
            <p:nvPr/>
          </p:nvSpPr>
          <p:spPr>
            <a:xfrm>
              <a:off x="5922221" y="2058568"/>
              <a:ext cx="386195" cy="31873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6" name="Shape 1395">
              <a:extLst>
                <a:ext uri="{FF2B5EF4-FFF2-40B4-BE49-F238E27FC236}">
                  <a16:creationId xmlns:a16="http://schemas.microsoft.com/office/drawing/2014/main" id="{9FBCCC3D-D1D6-9FF5-DD60-B38012F9E0EF}"/>
                </a:ext>
              </a:extLst>
            </p:cNvPr>
            <p:cNvSpPr/>
            <p:nvPr/>
          </p:nvSpPr>
          <p:spPr>
            <a:xfrm>
              <a:off x="6313476" y="1829213"/>
              <a:ext cx="359212" cy="231044"/>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7" name="Shape 1396">
              <a:extLst>
                <a:ext uri="{FF2B5EF4-FFF2-40B4-BE49-F238E27FC236}">
                  <a16:creationId xmlns:a16="http://schemas.microsoft.com/office/drawing/2014/main" id="{332D94C7-7E32-F47F-76F4-671FFA7B33D6}"/>
                </a:ext>
              </a:extLst>
            </p:cNvPr>
            <p:cNvSpPr/>
            <p:nvPr/>
          </p:nvSpPr>
          <p:spPr>
            <a:xfrm>
              <a:off x="5982933" y="2348638"/>
              <a:ext cx="401372" cy="315364"/>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18" name="Shape 1397">
              <a:extLst>
                <a:ext uri="{FF2B5EF4-FFF2-40B4-BE49-F238E27FC236}">
                  <a16:creationId xmlns:a16="http://schemas.microsoft.com/office/drawing/2014/main" id="{D585A42A-341A-2321-9E9E-B2474E7F0CBA}"/>
                </a:ext>
              </a:extLst>
            </p:cNvPr>
            <p:cNvSpPr/>
            <p:nvPr/>
          </p:nvSpPr>
          <p:spPr>
            <a:xfrm>
              <a:off x="5716476" y="2235646"/>
              <a:ext cx="308618" cy="386195"/>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0" name="Shape 1398">
              <a:extLst>
                <a:ext uri="{FF2B5EF4-FFF2-40B4-BE49-F238E27FC236}">
                  <a16:creationId xmlns:a16="http://schemas.microsoft.com/office/drawing/2014/main" id="{E729C7B9-102C-29F0-58BA-C173F9A2A2E8}"/>
                </a:ext>
              </a:extLst>
            </p:cNvPr>
            <p:cNvSpPr/>
            <p:nvPr/>
          </p:nvSpPr>
          <p:spPr>
            <a:xfrm>
              <a:off x="5428094" y="2164816"/>
              <a:ext cx="354152" cy="536287"/>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1" name="Shape 1399">
              <a:extLst>
                <a:ext uri="{FF2B5EF4-FFF2-40B4-BE49-F238E27FC236}">
                  <a16:creationId xmlns:a16="http://schemas.microsoft.com/office/drawing/2014/main" id="{17276AFB-A5B7-042C-037B-7992D194FA8B}"/>
                </a:ext>
              </a:extLst>
            </p:cNvPr>
            <p:cNvSpPr/>
            <p:nvPr/>
          </p:nvSpPr>
          <p:spPr>
            <a:xfrm>
              <a:off x="5278001" y="1830900"/>
              <a:ext cx="440161" cy="372704"/>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2" name="Shape 1400">
              <a:extLst>
                <a:ext uri="{FF2B5EF4-FFF2-40B4-BE49-F238E27FC236}">
                  <a16:creationId xmlns:a16="http://schemas.microsoft.com/office/drawing/2014/main" id="{BA619F84-265E-B319-E7FD-F53C5F8D6E53}"/>
                </a:ext>
              </a:extLst>
            </p:cNvPr>
            <p:cNvSpPr/>
            <p:nvPr/>
          </p:nvSpPr>
          <p:spPr>
            <a:xfrm>
              <a:off x="5637212" y="1731400"/>
              <a:ext cx="325483" cy="532915"/>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3" name="Shape 1401">
              <a:extLst>
                <a:ext uri="{FF2B5EF4-FFF2-40B4-BE49-F238E27FC236}">
                  <a16:creationId xmlns:a16="http://schemas.microsoft.com/office/drawing/2014/main" id="{5F3AE7CD-13C8-035F-336A-765BE999C4E1}"/>
                </a:ext>
              </a:extLst>
            </p:cNvPr>
            <p:cNvSpPr/>
            <p:nvPr/>
          </p:nvSpPr>
          <p:spPr>
            <a:xfrm>
              <a:off x="5775501" y="1743205"/>
              <a:ext cx="558211" cy="360899"/>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4" name="Shape 1402">
              <a:extLst>
                <a:ext uri="{FF2B5EF4-FFF2-40B4-BE49-F238E27FC236}">
                  <a16:creationId xmlns:a16="http://schemas.microsoft.com/office/drawing/2014/main" id="{3437FE85-EB7F-2C73-52B8-78FEACE1D62F}"/>
                </a:ext>
              </a:extLst>
            </p:cNvPr>
            <p:cNvSpPr/>
            <p:nvPr/>
          </p:nvSpPr>
          <p:spPr>
            <a:xfrm>
              <a:off x="7897045" y="1787052"/>
              <a:ext cx="197314" cy="315364"/>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6" name="Shape 1403">
              <a:extLst>
                <a:ext uri="{FF2B5EF4-FFF2-40B4-BE49-F238E27FC236}">
                  <a16:creationId xmlns:a16="http://schemas.microsoft.com/office/drawing/2014/main" id="{D6DEC33C-B08D-B2B4-BD99-B9C7E3B9585A}"/>
                </a:ext>
              </a:extLst>
            </p:cNvPr>
            <p:cNvSpPr/>
            <p:nvPr/>
          </p:nvSpPr>
          <p:spPr>
            <a:xfrm>
              <a:off x="7517596" y="2002917"/>
              <a:ext cx="408118" cy="30018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7" name="Shape 1404">
              <a:extLst>
                <a:ext uri="{FF2B5EF4-FFF2-40B4-BE49-F238E27FC236}">
                  <a16:creationId xmlns:a16="http://schemas.microsoft.com/office/drawing/2014/main" id="{2AC800D7-C6A8-9283-55F6-17DE45A19DEE}"/>
                </a:ext>
              </a:extLst>
            </p:cNvPr>
            <p:cNvSpPr/>
            <p:nvPr/>
          </p:nvSpPr>
          <p:spPr>
            <a:xfrm>
              <a:off x="7792485" y="1982680"/>
              <a:ext cx="94441" cy="17033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8" name="Shape 1405">
              <a:extLst>
                <a:ext uri="{FF2B5EF4-FFF2-40B4-BE49-F238E27FC236}">
                  <a16:creationId xmlns:a16="http://schemas.microsoft.com/office/drawing/2014/main" id="{655B4B35-858D-F6A6-A60D-E82E585E5740}"/>
                </a:ext>
              </a:extLst>
            </p:cNvPr>
            <p:cNvSpPr/>
            <p:nvPr/>
          </p:nvSpPr>
          <p:spPr>
            <a:xfrm>
              <a:off x="7866689" y="1960756"/>
              <a:ext cx="84322" cy="187194"/>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29" name="Shape 1406">
              <a:extLst>
                <a:ext uri="{FF2B5EF4-FFF2-40B4-BE49-F238E27FC236}">
                  <a16:creationId xmlns:a16="http://schemas.microsoft.com/office/drawing/2014/main" id="{4C5AC742-BD0C-2596-6869-58C4BEA68F61}"/>
                </a:ext>
              </a:extLst>
            </p:cNvPr>
            <p:cNvSpPr/>
            <p:nvPr/>
          </p:nvSpPr>
          <p:spPr>
            <a:xfrm>
              <a:off x="7834647" y="2188425"/>
              <a:ext cx="94441" cy="86008"/>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0" name="Shape 1407">
              <a:extLst>
                <a:ext uri="{FF2B5EF4-FFF2-40B4-BE49-F238E27FC236}">
                  <a16:creationId xmlns:a16="http://schemas.microsoft.com/office/drawing/2014/main" id="{7EC83206-24F7-5199-2473-FF055CCC812D}"/>
                </a:ext>
              </a:extLst>
            </p:cNvPr>
            <p:cNvSpPr/>
            <p:nvPr/>
          </p:nvSpPr>
          <p:spPr>
            <a:xfrm>
              <a:off x="7918970" y="2179992"/>
              <a:ext cx="40475" cy="52279"/>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1" name="Shape 1408">
              <a:extLst>
                <a:ext uri="{FF2B5EF4-FFF2-40B4-BE49-F238E27FC236}">
                  <a16:creationId xmlns:a16="http://schemas.microsoft.com/office/drawing/2014/main" id="{39D31B98-4DA8-6F42-8DC3-D88E2DA83E83}"/>
                </a:ext>
              </a:extLst>
            </p:cNvPr>
            <p:cNvSpPr/>
            <p:nvPr/>
          </p:nvSpPr>
          <p:spPr>
            <a:xfrm>
              <a:off x="7834647" y="2119281"/>
              <a:ext cx="183821" cy="92755"/>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2" name="Shape 1409">
              <a:extLst>
                <a:ext uri="{FF2B5EF4-FFF2-40B4-BE49-F238E27FC236}">
                  <a16:creationId xmlns:a16="http://schemas.microsoft.com/office/drawing/2014/main" id="{A16A7221-38C8-A4A2-82AD-CE7C8D48E5F9}"/>
                </a:ext>
              </a:extLst>
            </p:cNvPr>
            <p:cNvSpPr/>
            <p:nvPr/>
          </p:nvSpPr>
          <p:spPr>
            <a:xfrm>
              <a:off x="7976309" y="2205290"/>
              <a:ext cx="16863" cy="11806"/>
            </a:xfrm>
            <a:custGeom>
              <a:avLst/>
              <a:gdLst/>
              <a:ahLst/>
              <a:cxnLst/>
              <a:rect l="0" t="0" r="0" b="0"/>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3" name="Shape 1410">
              <a:extLst>
                <a:ext uri="{FF2B5EF4-FFF2-40B4-BE49-F238E27FC236}">
                  <a16:creationId xmlns:a16="http://schemas.microsoft.com/office/drawing/2014/main" id="{53E57360-6ACB-D11B-DBAA-C8C99461BD11}"/>
                </a:ext>
              </a:extLst>
            </p:cNvPr>
            <p:cNvSpPr/>
            <p:nvPr/>
          </p:nvSpPr>
          <p:spPr>
            <a:xfrm>
              <a:off x="7763817" y="2269375"/>
              <a:ext cx="70829" cy="158525"/>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4" name="Shape 1411">
              <a:extLst>
                <a:ext uri="{FF2B5EF4-FFF2-40B4-BE49-F238E27FC236}">
                  <a16:creationId xmlns:a16="http://schemas.microsoft.com/office/drawing/2014/main" id="{D5C92B6B-012C-162F-1184-CFAF30279DE1}"/>
                </a:ext>
              </a:extLst>
            </p:cNvPr>
            <p:cNvSpPr/>
            <p:nvPr/>
          </p:nvSpPr>
          <p:spPr>
            <a:xfrm>
              <a:off x="7750325" y="2378993"/>
              <a:ext cx="55651" cy="91067"/>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5" name="Shape 1412">
              <a:extLst>
                <a:ext uri="{FF2B5EF4-FFF2-40B4-BE49-F238E27FC236}">
                  <a16:creationId xmlns:a16="http://schemas.microsoft.com/office/drawing/2014/main" id="{DE37106D-69FB-45AF-15D6-95CE2B1F52F2}"/>
                </a:ext>
              </a:extLst>
            </p:cNvPr>
            <p:cNvSpPr/>
            <p:nvPr/>
          </p:nvSpPr>
          <p:spPr>
            <a:xfrm>
              <a:off x="7480495" y="2227213"/>
              <a:ext cx="317051" cy="205745"/>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6" name="Shape 1413">
              <a:extLst>
                <a:ext uri="{FF2B5EF4-FFF2-40B4-BE49-F238E27FC236}">
                  <a16:creationId xmlns:a16="http://schemas.microsoft.com/office/drawing/2014/main" id="{6D03FADE-6510-62EB-2B7A-7120062D6378}"/>
                </a:ext>
              </a:extLst>
            </p:cNvPr>
            <p:cNvSpPr/>
            <p:nvPr/>
          </p:nvSpPr>
          <p:spPr>
            <a:xfrm>
              <a:off x="7183681" y="3051884"/>
              <a:ext cx="490753" cy="384509"/>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7" name="Shape 1414">
              <a:extLst>
                <a:ext uri="{FF2B5EF4-FFF2-40B4-BE49-F238E27FC236}">
                  <a16:creationId xmlns:a16="http://schemas.microsoft.com/office/drawing/2014/main" id="{3B46D549-E4B0-92B3-B75A-95BFFE2FEF45}"/>
                </a:ext>
              </a:extLst>
            </p:cNvPr>
            <p:cNvSpPr/>
            <p:nvPr/>
          </p:nvSpPr>
          <p:spPr>
            <a:xfrm>
              <a:off x="6802545" y="2950697"/>
              <a:ext cx="306933" cy="271518"/>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8" name="Shape 1415">
              <a:extLst>
                <a:ext uri="{FF2B5EF4-FFF2-40B4-BE49-F238E27FC236}">
                  <a16:creationId xmlns:a16="http://schemas.microsoft.com/office/drawing/2014/main" id="{7D53DB53-D355-91A1-B60A-246A72201DBD}"/>
                </a:ext>
              </a:extLst>
            </p:cNvPr>
            <p:cNvSpPr/>
            <p:nvPr/>
          </p:nvSpPr>
          <p:spPr>
            <a:xfrm>
              <a:off x="6765442" y="2707850"/>
              <a:ext cx="274889" cy="247907"/>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39" name="Shape 1416">
              <a:extLst>
                <a:ext uri="{FF2B5EF4-FFF2-40B4-BE49-F238E27FC236}">
                  <a16:creationId xmlns:a16="http://schemas.microsoft.com/office/drawing/2014/main" id="{8BB20BD8-A0CE-3F13-7D71-29987701144D}"/>
                </a:ext>
              </a:extLst>
            </p:cNvPr>
            <p:cNvSpPr/>
            <p:nvPr/>
          </p:nvSpPr>
          <p:spPr>
            <a:xfrm>
              <a:off x="7011664" y="2657257"/>
              <a:ext cx="465457" cy="151778"/>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0" name="Shape 1417">
              <a:extLst>
                <a:ext uri="{FF2B5EF4-FFF2-40B4-BE49-F238E27FC236}">
                  <a16:creationId xmlns:a16="http://schemas.microsoft.com/office/drawing/2014/main" id="{97F62774-AA09-24D2-8449-231852C21A15}"/>
                </a:ext>
              </a:extLst>
            </p:cNvPr>
            <p:cNvSpPr/>
            <p:nvPr/>
          </p:nvSpPr>
          <p:spPr>
            <a:xfrm>
              <a:off x="7342207" y="2606663"/>
              <a:ext cx="465457" cy="20574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1" name="Shape 1418">
              <a:extLst>
                <a:ext uri="{FF2B5EF4-FFF2-40B4-BE49-F238E27FC236}">
                  <a16:creationId xmlns:a16="http://schemas.microsoft.com/office/drawing/2014/main" id="{B5661239-3F14-A029-3B6A-8F12BC738E0F}"/>
                </a:ext>
              </a:extLst>
            </p:cNvPr>
            <p:cNvSpPr/>
            <p:nvPr/>
          </p:nvSpPr>
          <p:spPr>
            <a:xfrm>
              <a:off x="7274749" y="2775308"/>
              <a:ext cx="286694" cy="30861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9F9EA2"/>
                </a:solidFill>
                <a:latin typeface="Arial" panose="020B0604020202020204" pitchFamily="34" charset="0"/>
                <a:ea typeface="Source Sans Pro"/>
                <a:cs typeface="Arial" panose="020B0604020202020204" pitchFamily="34" charset="0"/>
                <a:sym typeface="Source Sans Pro"/>
              </a:endParaRPr>
            </a:p>
          </p:txBody>
        </p:sp>
        <p:sp>
          <p:nvSpPr>
            <p:cNvPr id="42" name="Shape 1419">
              <a:extLst>
                <a:ext uri="{FF2B5EF4-FFF2-40B4-BE49-F238E27FC236}">
                  <a16:creationId xmlns:a16="http://schemas.microsoft.com/office/drawing/2014/main" id="{CCA8CBD4-3D06-15D0-1E1C-279EB3D961DF}"/>
                </a:ext>
              </a:extLst>
            </p:cNvPr>
            <p:cNvSpPr/>
            <p:nvPr/>
          </p:nvSpPr>
          <p:spPr>
            <a:xfrm>
              <a:off x="7369189" y="2432959"/>
              <a:ext cx="418238" cy="234415"/>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3" name="Shape 1420">
              <a:extLst>
                <a:ext uri="{FF2B5EF4-FFF2-40B4-BE49-F238E27FC236}">
                  <a16:creationId xmlns:a16="http://schemas.microsoft.com/office/drawing/2014/main" id="{CB716148-57B9-E9AB-1A6E-74745EF2E7AC}"/>
                </a:ext>
              </a:extLst>
            </p:cNvPr>
            <p:cNvSpPr/>
            <p:nvPr/>
          </p:nvSpPr>
          <p:spPr>
            <a:xfrm>
              <a:off x="7406290" y="2750010"/>
              <a:ext cx="269831" cy="209119"/>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4" name="Shape 1421">
              <a:extLst>
                <a:ext uri="{FF2B5EF4-FFF2-40B4-BE49-F238E27FC236}">
                  <a16:creationId xmlns:a16="http://schemas.microsoft.com/office/drawing/2014/main" id="{616503BA-2CF4-0A52-44A1-9C33C609A326}"/>
                </a:ext>
              </a:extLst>
            </p:cNvPr>
            <p:cNvSpPr/>
            <p:nvPr/>
          </p:nvSpPr>
          <p:spPr>
            <a:xfrm>
              <a:off x="7128028" y="2788799"/>
              <a:ext cx="212491" cy="340660"/>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5" name="Shape 1422">
              <a:extLst>
                <a:ext uri="{FF2B5EF4-FFF2-40B4-BE49-F238E27FC236}">
                  <a16:creationId xmlns:a16="http://schemas.microsoft.com/office/drawing/2014/main" id="{776E8D67-3399-5E78-585D-C746E74ADDF0}"/>
                </a:ext>
              </a:extLst>
            </p:cNvPr>
            <p:cNvSpPr/>
            <p:nvPr/>
          </p:nvSpPr>
          <p:spPr>
            <a:xfrm>
              <a:off x="6942518" y="2800603"/>
              <a:ext cx="195628" cy="342347"/>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6" name="Shape 1423">
              <a:extLst>
                <a:ext uri="{FF2B5EF4-FFF2-40B4-BE49-F238E27FC236}">
                  <a16:creationId xmlns:a16="http://schemas.microsoft.com/office/drawing/2014/main" id="{D984A472-FF64-483C-2D66-05394AA699B9}"/>
                </a:ext>
              </a:extLst>
            </p:cNvPr>
            <p:cNvSpPr/>
            <p:nvPr/>
          </p:nvSpPr>
          <p:spPr>
            <a:xfrm>
              <a:off x="7559757" y="2387425"/>
              <a:ext cx="242848" cy="177077"/>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7" name="Shape 1424">
              <a:extLst>
                <a:ext uri="{FF2B5EF4-FFF2-40B4-BE49-F238E27FC236}">
                  <a16:creationId xmlns:a16="http://schemas.microsoft.com/office/drawing/2014/main" id="{44FF5193-13EB-BDBE-E7B8-17999A99EB90}"/>
                </a:ext>
              </a:extLst>
            </p:cNvPr>
            <p:cNvSpPr/>
            <p:nvPr/>
          </p:nvSpPr>
          <p:spPr>
            <a:xfrm>
              <a:off x="7411350" y="2367189"/>
              <a:ext cx="249594" cy="24622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8" name="Shape 1425">
              <a:extLst>
                <a:ext uri="{FF2B5EF4-FFF2-40B4-BE49-F238E27FC236}">
                  <a16:creationId xmlns:a16="http://schemas.microsoft.com/office/drawing/2014/main" id="{52FE5759-1B4F-C0EF-8B22-76636023F91A}"/>
                </a:ext>
              </a:extLst>
            </p:cNvPr>
            <p:cNvSpPr/>
            <p:nvPr/>
          </p:nvSpPr>
          <p:spPr>
            <a:xfrm>
              <a:off x="7045392" y="2498731"/>
              <a:ext cx="397999" cy="205745"/>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49" name="Shape 1426">
              <a:extLst>
                <a:ext uri="{FF2B5EF4-FFF2-40B4-BE49-F238E27FC236}">
                  <a16:creationId xmlns:a16="http://schemas.microsoft.com/office/drawing/2014/main" id="{1CC27066-1E67-DD0B-E7F7-437E36ECE7A5}"/>
                </a:ext>
              </a:extLst>
            </p:cNvPr>
            <p:cNvSpPr/>
            <p:nvPr/>
          </p:nvSpPr>
          <p:spPr>
            <a:xfrm>
              <a:off x="6706417" y="2426214"/>
              <a:ext cx="362584" cy="315364"/>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0" name="Shape 1427">
              <a:extLst>
                <a:ext uri="{FF2B5EF4-FFF2-40B4-BE49-F238E27FC236}">
                  <a16:creationId xmlns:a16="http://schemas.microsoft.com/office/drawing/2014/main" id="{C3FD0C9C-D13A-563E-964B-4A1104480576}"/>
                </a:ext>
              </a:extLst>
            </p:cNvPr>
            <p:cNvSpPr/>
            <p:nvPr/>
          </p:nvSpPr>
          <p:spPr>
            <a:xfrm>
              <a:off x="6642332" y="1820781"/>
              <a:ext cx="350780" cy="408118"/>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cxnSp>
          <p:nvCxnSpPr>
            <p:cNvPr id="51" name="Shape 1428">
              <a:extLst>
                <a:ext uri="{FF2B5EF4-FFF2-40B4-BE49-F238E27FC236}">
                  <a16:creationId xmlns:a16="http://schemas.microsoft.com/office/drawing/2014/main" id="{4B50A64C-CF71-C7A2-9D03-98FA6920E659}"/>
                </a:ext>
              </a:extLst>
            </p:cNvPr>
            <p:cNvCxnSpPr/>
            <p:nvPr/>
          </p:nvCxnSpPr>
          <p:spPr>
            <a:xfrm>
              <a:off x="6881807" y="2014722"/>
              <a:ext cx="0" cy="0"/>
            </a:xfrm>
            <a:prstGeom prst="straightConnector1">
              <a:avLst/>
            </a:prstGeom>
            <a:solidFill>
              <a:schemeClr val="bg1">
                <a:lumMod val="75000"/>
              </a:schemeClr>
            </a:solidFill>
            <a:ln w="3175" cap="flat" cmpd="sng">
              <a:solidFill>
                <a:srgbClr val="000000"/>
              </a:solidFill>
              <a:prstDash val="solid"/>
              <a:round/>
              <a:headEnd type="none" w="med" len="med"/>
              <a:tailEnd type="none" w="med" len="med"/>
            </a:ln>
          </p:spPr>
        </p:cxnSp>
        <p:cxnSp>
          <p:nvCxnSpPr>
            <p:cNvPr id="52" name="Shape 1429">
              <a:extLst>
                <a:ext uri="{FF2B5EF4-FFF2-40B4-BE49-F238E27FC236}">
                  <a16:creationId xmlns:a16="http://schemas.microsoft.com/office/drawing/2014/main" id="{4C0D814A-1333-61F5-5586-1EA8079F5D2F}"/>
                </a:ext>
              </a:extLst>
            </p:cNvPr>
            <p:cNvCxnSpPr/>
            <p:nvPr/>
          </p:nvCxnSpPr>
          <p:spPr>
            <a:xfrm>
              <a:off x="6881807" y="2014722"/>
              <a:ext cx="0" cy="0"/>
            </a:xfrm>
            <a:prstGeom prst="straightConnector1">
              <a:avLst/>
            </a:prstGeom>
            <a:solidFill>
              <a:schemeClr val="bg1">
                <a:lumMod val="75000"/>
              </a:schemeClr>
            </a:solidFill>
            <a:ln w="3175" cap="flat" cmpd="sng">
              <a:solidFill>
                <a:srgbClr val="FFFFFF"/>
              </a:solidFill>
              <a:prstDash val="solid"/>
              <a:miter/>
              <a:headEnd type="none" w="med" len="med"/>
              <a:tailEnd type="none" w="med" len="med"/>
            </a:ln>
          </p:spPr>
        </p:cxnSp>
        <p:sp>
          <p:nvSpPr>
            <p:cNvPr id="53" name="Shape 1430">
              <a:extLst>
                <a:ext uri="{FF2B5EF4-FFF2-40B4-BE49-F238E27FC236}">
                  <a16:creationId xmlns:a16="http://schemas.microsoft.com/office/drawing/2014/main" id="{2F470119-156B-A086-4B92-3C1956F452E3}"/>
                </a:ext>
              </a:extLst>
            </p:cNvPr>
            <p:cNvSpPr/>
            <p:nvPr/>
          </p:nvSpPr>
          <p:spPr>
            <a:xfrm>
              <a:off x="6964443" y="1940518"/>
              <a:ext cx="409805" cy="386195"/>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4" name="Shape 1431">
              <a:extLst>
                <a:ext uri="{FF2B5EF4-FFF2-40B4-BE49-F238E27FC236}">
                  <a16:creationId xmlns:a16="http://schemas.microsoft.com/office/drawing/2014/main" id="{9F78A9E0-1E20-5DDD-87A2-4E8BF8F239BF}"/>
                </a:ext>
              </a:extLst>
            </p:cNvPr>
            <p:cNvSpPr/>
            <p:nvPr/>
          </p:nvSpPr>
          <p:spPr>
            <a:xfrm>
              <a:off x="6848078" y="1986052"/>
              <a:ext cx="286694" cy="305247"/>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5" name="Shape 1432">
              <a:extLst>
                <a:ext uri="{FF2B5EF4-FFF2-40B4-BE49-F238E27FC236}">
                  <a16:creationId xmlns:a16="http://schemas.microsoft.com/office/drawing/2014/main" id="{48014E9E-8474-7B4A-6825-583A8B91F5B3}"/>
                </a:ext>
              </a:extLst>
            </p:cNvPr>
            <p:cNvSpPr/>
            <p:nvPr/>
          </p:nvSpPr>
          <p:spPr>
            <a:xfrm>
              <a:off x="7268003" y="2274433"/>
              <a:ext cx="229356" cy="263085"/>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6" name="Shape 1433">
              <a:extLst>
                <a:ext uri="{FF2B5EF4-FFF2-40B4-BE49-F238E27FC236}">
                  <a16:creationId xmlns:a16="http://schemas.microsoft.com/office/drawing/2014/main" id="{E118062E-153C-E129-0E1C-688A8EB52517}"/>
                </a:ext>
              </a:extLst>
            </p:cNvPr>
            <p:cNvSpPr/>
            <p:nvPr/>
          </p:nvSpPr>
          <p:spPr>
            <a:xfrm>
              <a:off x="7119596" y="2319968"/>
              <a:ext cx="168644" cy="290068"/>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7" name="Shape 1434">
              <a:extLst>
                <a:ext uri="{FF2B5EF4-FFF2-40B4-BE49-F238E27FC236}">
                  <a16:creationId xmlns:a16="http://schemas.microsoft.com/office/drawing/2014/main" id="{E56A9702-E505-E32E-E394-1C8A80CA6FD7}"/>
                </a:ext>
              </a:extLst>
            </p:cNvPr>
            <p:cNvSpPr/>
            <p:nvPr/>
          </p:nvSpPr>
          <p:spPr>
            <a:xfrm>
              <a:off x="6929028" y="2282866"/>
              <a:ext cx="217551" cy="381136"/>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8" name="Shape 1435">
              <a:extLst>
                <a:ext uri="{FF2B5EF4-FFF2-40B4-BE49-F238E27FC236}">
                  <a16:creationId xmlns:a16="http://schemas.microsoft.com/office/drawing/2014/main" id="{2730ACCE-EF55-E123-9F87-440BA1A66895}"/>
                </a:ext>
              </a:extLst>
            </p:cNvPr>
            <p:cNvSpPr/>
            <p:nvPr/>
          </p:nvSpPr>
          <p:spPr>
            <a:xfrm>
              <a:off x="6662570" y="2198543"/>
              <a:ext cx="330542" cy="242848"/>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59" name="Shape 1436">
              <a:extLst>
                <a:ext uri="{FF2B5EF4-FFF2-40B4-BE49-F238E27FC236}">
                  <a16:creationId xmlns:a16="http://schemas.microsoft.com/office/drawing/2014/main" id="{E0D01BCC-A35E-1283-6B34-2A391DDE9B36}"/>
                </a:ext>
              </a:extLst>
            </p:cNvPr>
            <p:cNvSpPr/>
            <p:nvPr/>
          </p:nvSpPr>
          <p:spPr>
            <a:xfrm>
              <a:off x="5157992" y="3013096"/>
              <a:ext cx="735560" cy="57170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sp>
          <p:nvSpPr>
            <p:cNvPr id="60" name="Shape 1437">
              <a:extLst>
                <a:ext uri="{FF2B5EF4-FFF2-40B4-BE49-F238E27FC236}">
                  <a16:creationId xmlns:a16="http://schemas.microsoft.com/office/drawing/2014/main" id="{19C1CDA0-B944-8C14-B2FC-569C5E4FDA2D}"/>
                </a:ext>
              </a:extLst>
            </p:cNvPr>
            <p:cNvSpPr/>
            <p:nvPr/>
          </p:nvSpPr>
          <p:spPr>
            <a:xfrm>
              <a:off x="5957637" y="3282926"/>
              <a:ext cx="448593" cy="285010"/>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chemeClr val="bg2">
                <a:lumMod val="90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189"/>
              <a:endParaRPr sz="1800" kern="0">
                <a:solidFill>
                  <a:srgbClr val="7F7F7F"/>
                </a:solidFill>
                <a:latin typeface="Arial" panose="020B0604020202020204" pitchFamily="34" charset="0"/>
                <a:ea typeface="Source Sans Pro"/>
                <a:cs typeface="Arial" panose="020B0604020202020204" pitchFamily="34" charset="0"/>
                <a:sym typeface="Source Sans Pro"/>
              </a:endParaRPr>
            </a:p>
          </p:txBody>
        </p:sp>
      </p:grpSp>
      <p:sp>
        <p:nvSpPr>
          <p:cNvPr id="62" name="Text Placeholder 61">
            <a:extLst>
              <a:ext uri="{FF2B5EF4-FFF2-40B4-BE49-F238E27FC236}">
                <a16:creationId xmlns:a16="http://schemas.microsoft.com/office/drawing/2014/main" id="{2D81B50C-A765-2B58-D6A9-A12F96060761}"/>
              </a:ext>
            </a:extLst>
          </p:cNvPr>
          <p:cNvSpPr>
            <a:spLocks noGrp="1"/>
          </p:cNvSpPr>
          <p:nvPr>
            <p:ph type="body" sz="quarter" idx="14" hasCustomPrompt="1"/>
          </p:nvPr>
        </p:nvSpPr>
        <p:spPr>
          <a:xfrm>
            <a:off x="6915214" y="1668514"/>
            <a:ext cx="1943035" cy="289574"/>
          </a:xfrm>
          <a:prstGeom prst="rect">
            <a:avLst/>
          </a:prstGeom>
        </p:spPr>
        <p:txBody>
          <a:bodyPr lIns="0" tIns="0" rIns="0" bIns="0"/>
          <a:lstStyle>
            <a:lvl1pPr marL="0" indent="0">
              <a:buNone/>
              <a:defRPr sz="1400">
                <a:latin typeface="Arial" panose="020B0604020202020204" pitchFamily="34" charset="0"/>
                <a:cs typeface="Arial" panose="020B0604020202020204" pitchFamily="34" charset="0"/>
              </a:defRPr>
            </a:lvl1pPr>
            <a:lvl2pPr marL="228590" indent="0">
              <a:buNone/>
              <a:defRPr/>
            </a:lvl2pPr>
          </a:lstStyle>
          <a:p>
            <a:pPr lvl="0"/>
            <a:r>
              <a:rPr lang="en-US"/>
              <a:t>Participants</a:t>
            </a:r>
          </a:p>
        </p:txBody>
      </p:sp>
      <p:sp>
        <p:nvSpPr>
          <p:cNvPr id="65" name="Text Placeholder 61">
            <a:extLst>
              <a:ext uri="{FF2B5EF4-FFF2-40B4-BE49-F238E27FC236}">
                <a16:creationId xmlns:a16="http://schemas.microsoft.com/office/drawing/2014/main" id="{F7873D14-2F63-596D-84B3-ED77FCCA37D7}"/>
              </a:ext>
            </a:extLst>
          </p:cNvPr>
          <p:cNvSpPr>
            <a:spLocks noGrp="1"/>
          </p:cNvSpPr>
          <p:nvPr>
            <p:ph type="body" sz="quarter" idx="15" hasCustomPrompt="1"/>
          </p:nvPr>
        </p:nvSpPr>
        <p:spPr>
          <a:xfrm>
            <a:off x="6915214" y="1283503"/>
            <a:ext cx="573607" cy="289574"/>
          </a:xfrm>
          <a:prstGeom prst="rect">
            <a:avLst/>
          </a:prstGeom>
        </p:spPr>
        <p:txBody>
          <a:bodyPr lIns="0" tIns="0" rIns="0" bIns="0"/>
          <a:lstStyle>
            <a:lvl1pPr marL="0" indent="0">
              <a:buNone/>
              <a:defRPr sz="2400" b="1" i="0">
                <a:solidFill>
                  <a:schemeClr val="accent2"/>
                </a:solidFill>
                <a:latin typeface="Arial" panose="020B0604020202020204" pitchFamily="34" charset="0"/>
                <a:cs typeface="Arial" panose="020B0604020202020204" pitchFamily="34" charset="0"/>
              </a:defRPr>
            </a:lvl1pPr>
            <a:lvl2pPr marL="228590" indent="0">
              <a:buNone/>
              <a:defRPr/>
            </a:lvl2pPr>
          </a:lstStyle>
          <a:p>
            <a:pPr lvl="0"/>
            <a:r>
              <a:rPr lang="en-US"/>
              <a:t>36</a:t>
            </a:r>
          </a:p>
        </p:txBody>
      </p:sp>
      <p:sp>
        <p:nvSpPr>
          <p:cNvPr id="66" name="Text Placeholder 61">
            <a:extLst>
              <a:ext uri="{FF2B5EF4-FFF2-40B4-BE49-F238E27FC236}">
                <a16:creationId xmlns:a16="http://schemas.microsoft.com/office/drawing/2014/main" id="{25B592D0-2A13-F340-7977-0630267AB1A3}"/>
              </a:ext>
            </a:extLst>
          </p:cNvPr>
          <p:cNvSpPr>
            <a:spLocks noGrp="1"/>
          </p:cNvSpPr>
          <p:nvPr>
            <p:ph type="body" sz="quarter" idx="16" hasCustomPrompt="1"/>
          </p:nvPr>
        </p:nvSpPr>
        <p:spPr>
          <a:xfrm>
            <a:off x="6915214" y="2479138"/>
            <a:ext cx="1943035" cy="289574"/>
          </a:xfrm>
          <a:prstGeom prst="rect">
            <a:avLst/>
          </a:prstGeom>
        </p:spPr>
        <p:txBody>
          <a:bodyPr lIns="0" tIns="0" rIns="0" bIns="0"/>
          <a:lstStyle>
            <a:lvl1pPr marL="0" indent="0">
              <a:buNone/>
              <a:defRPr sz="1400">
                <a:latin typeface="Arial" panose="020B0604020202020204" pitchFamily="34" charset="0"/>
                <a:cs typeface="Arial" panose="020B0604020202020204" pitchFamily="34" charset="0"/>
              </a:defRPr>
            </a:lvl1pPr>
            <a:lvl2pPr marL="228590" indent="0">
              <a:buNone/>
              <a:defRPr/>
            </a:lvl2pPr>
          </a:lstStyle>
          <a:p>
            <a:pPr lvl="0"/>
            <a:r>
              <a:rPr lang="en-US"/>
              <a:t>States Represented</a:t>
            </a:r>
          </a:p>
        </p:txBody>
      </p:sp>
      <p:sp>
        <p:nvSpPr>
          <p:cNvPr id="67" name="Text Placeholder 61">
            <a:extLst>
              <a:ext uri="{FF2B5EF4-FFF2-40B4-BE49-F238E27FC236}">
                <a16:creationId xmlns:a16="http://schemas.microsoft.com/office/drawing/2014/main" id="{BB38C912-3AFB-D30E-ECF9-9DCA2285C184}"/>
              </a:ext>
            </a:extLst>
          </p:cNvPr>
          <p:cNvSpPr>
            <a:spLocks noGrp="1"/>
          </p:cNvSpPr>
          <p:nvPr>
            <p:ph type="body" sz="quarter" idx="17" hasCustomPrompt="1"/>
          </p:nvPr>
        </p:nvSpPr>
        <p:spPr>
          <a:xfrm>
            <a:off x="6915214" y="2094127"/>
            <a:ext cx="1943035" cy="289574"/>
          </a:xfrm>
          <a:prstGeom prst="rect">
            <a:avLst/>
          </a:prstGeom>
        </p:spPr>
        <p:txBody>
          <a:bodyPr lIns="0" tIns="0" rIns="0" bIns="0"/>
          <a:lstStyle>
            <a:lvl1pPr marL="0" indent="0">
              <a:buNone/>
              <a:defRPr sz="2400" b="1" i="0">
                <a:solidFill>
                  <a:schemeClr val="accent2"/>
                </a:solidFill>
                <a:latin typeface="Arial" panose="020B0604020202020204" pitchFamily="34" charset="0"/>
                <a:cs typeface="Arial" panose="020B0604020202020204" pitchFamily="34" charset="0"/>
              </a:defRPr>
            </a:lvl1pPr>
            <a:lvl2pPr marL="228590" indent="0">
              <a:buNone/>
              <a:defRPr/>
            </a:lvl2pPr>
          </a:lstStyle>
          <a:p>
            <a:pPr lvl="0"/>
            <a:r>
              <a:rPr lang="en-US"/>
              <a:t>28 of 30</a:t>
            </a:r>
          </a:p>
        </p:txBody>
      </p:sp>
      <p:sp>
        <p:nvSpPr>
          <p:cNvPr id="68" name="Text Placeholder 61">
            <a:extLst>
              <a:ext uri="{FF2B5EF4-FFF2-40B4-BE49-F238E27FC236}">
                <a16:creationId xmlns:a16="http://schemas.microsoft.com/office/drawing/2014/main" id="{CA48D08C-EA70-AD95-51DC-D3D3A76ED9A9}"/>
              </a:ext>
            </a:extLst>
          </p:cNvPr>
          <p:cNvSpPr>
            <a:spLocks noGrp="1"/>
          </p:cNvSpPr>
          <p:nvPr>
            <p:ph type="body" sz="quarter" idx="18" hasCustomPrompt="1"/>
          </p:nvPr>
        </p:nvSpPr>
        <p:spPr>
          <a:xfrm>
            <a:off x="6915214" y="3300733"/>
            <a:ext cx="1943035" cy="289574"/>
          </a:xfrm>
          <a:prstGeom prst="rect">
            <a:avLst/>
          </a:prstGeom>
        </p:spPr>
        <p:txBody>
          <a:bodyPr lIns="0" tIns="0" rIns="0" bIns="0"/>
          <a:lstStyle>
            <a:lvl1pPr marL="0" indent="0">
              <a:buNone/>
              <a:defRPr sz="1400">
                <a:latin typeface="Arial" panose="020B0604020202020204" pitchFamily="34" charset="0"/>
                <a:cs typeface="Arial" panose="020B0604020202020204" pitchFamily="34" charset="0"/>
              </a:defRPr>
            </a:lvl1pPr>
            <a:lvl2pPr marL="228590" indent="0">
              <a:buNone/>
              <a:defRPr/>
            </a:lvl2pPr>
          </a:lstStyle>
          <a:p>
            <a:pPr lvl="0"/>
            <a:r>
              <a:rPr lang="en-US"/>
              <a:t>Staff Members</a:t>
            </a:r>
          </a:p>
        </p:txBody>
      </p:sp>
      <p:sp>
        <p:nvSpPr>
          <p:cNvPr id="69" name="Text Placeholder 61">
            <a:extLst>
              <a:ext uri="{FF2B5EF4-FFF2-40B4-BE49-F238E27FC236}">
                <a16:creationId xmlns:a16="http://schemas.microsoft.com/office/drawing/2014/main" id="{13BF6B30-7423-F3DB-3BD1-E86825129514}"/>
              </a:ext>
            </a:extLst>
          </p:cNvPr>
          <p:cNvSpPr>
            <a:spLocks noGrp="1"/>
          </p:cNvSpPr>
          <p:nvPr>
            <p:ph type="body" sz="quarter" idx="19" hasCustomPrompt="1"/>
          </p:nvPr>
        </p:nvSpPr>
        <p:spPr>
          <a:xfrm>
            <a:off x="6915214" y="2915722"/>
            <a:ext cx="1943035" cy="289574"/>
          </a:xfrm>
          <a:prstGeom prst="rect">
            <a:avLst/>
          </a:prstGeom>
        </p:spPr>
        <p:txBody>
          <a:bodyPr lIns="0" tIns="0" rIns="0" bIns="0"/>
          <a:lstStyle>
            <a:lvl1pPr marL="0" indent="0">
              <a:buNone/>
              <a:defRPr sz="2400" b="1" i="0">
                <a:solidFill>
                  <a:schemeClr val="accent2"/>
                </a:solidFill>
                <a:latin typeface="Arial" panose="020B0604020202020204" pitchFamily="34" charset="0"/>
                <a:cs typeface="Arial" panose="020B0604020202020204" pitchFamily="34" charset="0"/>
              </a:defRPr>
            </a:lvl1pPr>
            <a:lvl2pPr marL="228590" indent="0">
              <a:buNone/>
              <a:defRPr/>
            </a:lvl2pPr>
          </a:lstStyle>
          <a:p>
            <a:pPr lvl="0"/>
            <a:r>
              <a:rPr lang="en-US"/>
              <a:t>30</a:t>
            </a:r>
          </a:p>
        </p:txBody>
      </p:sp>
      <p:sp>
        <p:nvSpPr>
          <p:cNvPr id="72" name="Text Placeholder 61">
            <a:extLst>
              <a:ext uri="{FF2B5EF4-FFF2-40B4-BE49-F238E27FC236}">
                <a16:creationId xmlns:a16="http://schemas.microsoft.com/office/drawing/2014/main" id="{E6538671-C6F0-E64B-DE5A-31C1706D1087}"/>
              </a:ext>
            </a:extLst>
          </p:cNvPr>
          <p:cNvSpPr>
            <a:spLocks noGrp="1"/>
          </p:cNvSpPr>
          <p:nvPr>
            <p:ph type="body" sz="quarter" idx="20" hasCustomPrompt="1"/>
          </p:nvPr>
        </p:nvSpPr>
        <p:spPr>
          <a:xfrm>
            <a:off x="6915214" y="4110961"/>
            <a:ext cx="1943035" cy="289574"/>
          </a:xfrm>
          <a:prstGeom prst="rect">
            <a:avLst/>
          </a:prstGeom>
        </p:spPr>
        <p:txBody>
          <a:bodyPr lIns="0" tIns="0" rIns="0" bIns="0"/>
          <a:lstStyle>
            <a:lvl1pPr marL="0" indent="0">
              <a:buNone/>
              <a:defRPr sz="1400">
                <a:latin typeface="Arial" panose="020B0604020202020204" pitchFamily="34" charset="0"/>
                <a:cs typeface="Arial" panose="020B0604020202020204" pitchFamily="34" charset="0"/>
              </a:defRPr>
            </a:lvl1pPr>
            <a:lvl2pPr marL="228590" indent="0">
              <a:buNone/>
              <a:defRPr/>
            </a:lvl2pPr>
          </a:lstStyle>
          <a:p>
            <a:pPr lvl="0"/>
            <a:r>
              <a:rPr lang="en-US"/>
              <a:t>Volunteers</a:t>
            </a:r>
          </a:p>
        </p:txBody>
      </p:sp>
      <p:sp>
        <p:nvSpPr>
          <p:cNvPr id="73" name="Text Placeholder 61">
            <a:extLst>
              <a:ext uri="{FF2B5EF4-FFF2-40B4-BE49-F238E27FC236}">
                <a16:creationId xmlns:a16="http://schemas.microsoft.com/office/drawing/2014/main" id="{26416A86-DCCE-DE7E-1C9C-D064C57E4007}"/>
              </a:ext>
            </a:extLst>
          </p:cNvPr>
          <p:cNvSpPr>
            <a:spLocks noGrp="1"/>
          </p:cNvSpPr>
          <p:nvPr>
            <p:ph type="body" sz="quarter" idx="21" hasCustomPrompt="1"/>
          </p:nvPr>
        </p:nvSpPr>
        <p:spPr>
          <a:xfrm>
            <a:off x="6915214" y="3725950"/>
            <a:ext cx="1943035" cy="289574"/>
          </a:xfrm>
          <a:prstGeom prst="rect">
            <a:avLst/>
          </a:prstGeom>
        </p:spPr>
        <p:txBody>
          <a:bodyPr lIns="0" tIns="0" rIns="0" bIns="0"/>
          <a:lstStyle>
            <a:lvl1pPr marL="0" indent="0">
              <a:buNone/>
              <a:defRPr sz="2400" b="1" i="0">
                <a:solidFill>
                  <a:schemeClr val="accent2"/>
                </a:solidFill>
                <a:latin typeface="Arial" panose="020B0604020202020204" pitchFamily="34" charset="0"/>
                <a:cs typeface="Arial" panose="020B0604020202020204" pitchFamily="34" charset="0"/>
              </a:defRPr>
            </a:lvl1pPr>
            <a:lvl2pPr marL="228590" indent="0">
              <a:buNone/>
              <a:defRPr/>
            </a:lvl2pPr>
          </a:lstStyle>
          <a:p>
            <a:pPr lvl="0"/>
            <a:r>
              <a:rPr lang="en-US"/>
              <a:t>6</a:t>
            </a:r>
          </a:p>
        </p:txBody>
      </p:sp>
      <p:pic>
        <p:nvPicPr>
          <p:cNvPr id="3" name="Picture 2">
            <a:extLst>
              <a:ext uri="{FF2B5EF4-FFF2-40B4-BE49-F238E27FC236}">
                <a16:creationId xmlns:a16="http://schemas.microsoft.com/office/drawing/2014/main" id="{4C47C8D0-8E1E-3F01-501E-0AFBF4BE62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Title 9">
            <a:extLst>
              <a:ext uri="{FF2B5EF4-FFF2-40B4-BE49-F238E27FC236}">
                <a16:creationId xmlns:a16="http://schemas.microsoft.com/office/drawing/2014/main" id="{D8F1902B-A3F8-7395-6E40-420251C3D13E}"/>
              </a:ext>
            </a:extLst>
          </p:cNvPr>
          <p:cNvSpPr>
            <a:spLocks noGrp="1"/>
          </p:cNvSpPr>
          <p:nvPr>
            <p:ph type="title" hasCustomPrompt="1"/>
          </p:nvPr>
        </p:nvSpPr>
        <p:spPr>
          <a:xfrm>
            <a:off x="285749" y="544678"/>
            <a:ext cx="8572499"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61" name="Rectangle 60">
            <a:extLst>
              <a:ext uri="{FF2B5EF4-FFF2-40B4-BE49-F238E27FC236}">
                <a16:creationId xmlns:a16="http://schemas.microsoft.com/office/drawing/2014/main" id="{967656B2-365E-1112-DC7A-EBD8D3434313}"/>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4">
            <a:extLst>
              <a:ext uri="{FF2B5EF4-FFF2-40B4-BE49-F238E27FC236}">
                <a16:creationId xmlns:a16="http://schemas.microsoft.com/office/drawing/2014/main" id="{776A61C2-242D-EEEB-05ED-9436F85751F6}"/>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329615880"/>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Photo Collage (2)">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4A174E6-7964-9330-B26A-B812B0B28BB5}"/>
              </a:ext>
            </a:extLst>
          </p:cNvPr>
          <p:cNvSpPr>
            <a:spLocks noGrp="1"/>
          </p:cNvSpPr>
          <p:nvPr>
            <p:ph type="pic" sz="quarter" idx="10"/>
          </p:nvPr>
        </p:nvSpPr>
        <p:spPr>
          <a:xfrm>
            <a:off x="285750" y="457202"/>
            <a:ext cx="2057400" cy="4140435"/>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10">
            <a:extLst>
              <a:ext uri="{FF2B5EF4-FFF2-40B4-BE49-F238E27FC236}">
                <a16:creationId xmlns:a16="http://schemas.microsoft.com/office/drawing/2014/main" id="{3F6BA031-CAF1-5B33-CC65-CD53D16655E8}"/>
              </a:ext>
            </a:extLst>
          </p:cNvPr>
          <p:cNvSpPr>
            <a:spLocks noGrp="1"/>
          </p:cNvSpPr>
          <p:nvPr>
            <p:ph type="pic" sz="quarter" idx="11"/>
          </p:nvPr>
        </p:nvSpPr>
        <p:spPr>
          <a:xfrm>
            <a:off x="2457450" y="457202"/>
            <a:ext cx="2057400" cy="4140435"/>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10">
            <a:extLst>
              <a:ext uri="{FF2B5EF4-FFF2-40B4-BE49-F238E27FC236}">
                <a16:creationId xmlns:a16="http://schemas.microsoft.com/office/drawing/2014/main" id="{791E5B56-517D-3556-6A90-6B32169E803E}"/>
              </a:ext>
            </a:extLst>
          </p:cNvPr>
          <p:cNvSpPr>
            <a:spLocks noGrp="1"/>
          </p:cNvSpPr>
          <p:nvPr>
            <p:ph type="pic" sz="quarter" idx="12"/>
          </p:nvPr>
        </p:nvSpPr>
        <p:spPr>
          <a:xfrm>
            <a:off x="4629150" y="457202"/>
            <a:ext cx="2057400" cy="4140435"/>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10">
            <a:extLst>
              <a:ext uri="{FF2B5EF4-FFF2-40B4-BE49-F238E27FC236}">
                <a16:creationId xmlns:a16="http://schemas.microsoft.com/office/drawing/2014/main" id="{D33AB6CD-7FA5-4018-9BFA-7B0327D73DC2}"/>
              </a:ext>
            </a:extLst>
          </p:cNvPr>
          <p:cNvSpPr>
            <a:spLocks noGrp="1"/>
          </p:cNvSpPr>
          <p:nvPr>
            <p:ph type="pic" sz="quarter" idx="13"/>
          </p:nvPr>
        </p:nvSpPr>
        <p:spPr>
          <a:xfrm>
            <a:off x="6799473" y="457202"/>
            <a:ext cx="2057400" cy="4140435"/>
          </a:xfrm>
          <a:prstGeom prst="roundRect">
            <a:avLst>
              <a:gd name="adj" fmla="val 8204"/>
            </a:avLst>
          </a:prstGeom>
          <a:solidFill>
            <a:schemeClr val="tx2"/>
          </a:solid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pic>
        <p:nvPicPr>
          <p:cNvPr id="6" name="Picture 5">
            <a:extLst>
              <a:ext uri="{FF2B5EF4-FFF2-40B4-BE49-F238E27FC236}">
                <a16:creationId xmlns:a16="http://schemas.microsoft.com/office/drawing/2014/main" id="{06FEFF46-31A3-08C7-DCE2-D8039FD453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705685"/>
            <a:ext cx="877226" cy="164479"/>
          </a:xfrm>
          <a:prstGeom prst="rect">
            <a:avLst/>
          </a:prstGeom>
        </p:spPr>
      </p:pic>
      <p:sp>
        <p:nvSpPr>
          <p:cNvPr id="5" name="Rectangle 4">
            <a:extLst>
              <a:ext uri="{FF2B5EF4-FFF2-40B4-BE49-F238E27FC236}">
                <a16:creationId xmlns:a16="http://schemas.microsoft.com/office/drawing/2014/main" id="{AB008FC7-D19F-221F-4468-3ABBFB6BED3C}"/>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679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roduct Slide (Laptop Mockup)">
    <p:bg>
      <p:bgPr>
        <a:solidFill>
          <a:schemeClr val="bg2"/>
        </a:solidFill>
        <a:effectLst/>
      </p:bgPr>
    </p:bg>
    <p:spTree>
      <p:nvGrpSpPr>
        <p:cNvPr id="1" name=""/>
        <p:cNvGrpSpPr/>
        <p:nvPr/>
      </p:nvGrpSpPr>
      <p:grpSpPr>
        <a:xfrm>
          <a:off x="0" y="0"/>
          <a:ext cx="0" cy="0"/>
          <a:chOff x="0" y="0"/>
          <a:chExt cx="0" cy="0"/>
        </a:xfrm>
      </p:grpSpPr>
      <p:sp>
        <p:nvSpPr>
          <p:cNvPr id="20" name="Text Placeholder 9">
            <a:extLst>
              <a:ext uri="{FF2B5EF4-FFF2-40B4-BE49-F238E27FC236}">
                <a16:creationId xmlns:a16="http://schemas.microsoft.com/office/drawing/2014/main" id="{6388AD19-7FEA-54F4-AA56-F955FBDF5E41}"/>
              </a:ext>
            </a:extLst>
          </p:cNvPr>
          <p:cNvSpPr>
            <a:spLocks noGrp="1"/>
          </p:cNvSpPr>
          <p:nvPr>
            <p:ph type="body" sz="quarter" idx="15" hasCustomPrompt="1"/>
          </p:nvPr>
        </p:nvSpPr>
        <p:spPr>
          <a:xfrm>
            <a:off x="285750" y="1438828"/>
            <a:ext cx="3524250" cy="2766461"/>
          </a:xfrm>
          <a:prstGeom prst="rect">
            <a:avLst/>
          </a:prstGeom>
        </p:spPr>
        <p:txBody>
          <a:bodyPr lIns="0" tIns="0" rIns="0" bIns="0"/>
          <a:lstStyle>
            <a:lvl1pPr marL="0" indent="0">
              <a:spcAft>
                <a:spcPts val="422"/>
              </a:spcAft>
              <a:buNone/>
              <a:defRPr sz="1400" b="0" i="0">
                <a:latin typeface="Manrope" pitchFamily="2" charset="0"/>
              </a:defRPr>
            </a:lvl1pPr>
            <a:lvl2pPr>
              <a:defRPr sz="1400" b="0" i="0">
                <a:latin typeface="Manrope" pitchFamily="2" charset="0"/>
              </a:defRPr>
            </a:lvl2pPr>
            <a:lvl3pPr>
              <a:defRPr sz="1400" b="0" i="0">
                <a:latin typeface="Manrope" pitchFamily="2" charset="0"/>
              </a:defRPr>
            </a:lvl3pPr>
            <a:lvl4pPr>
              <a:defRPr sz="1400" b="0" i="0">
                <a:latin typeface="Manrope" pitchFamily="2" charset="0"/>
              </a:defRPr>
            </a:lvl4pPr>
            <a:lvl5pPr>
              <a:defRPr sz="1400" b="0" i="0">
                <a:latin typeface="Manrope" pitchFamily="2" charset="0"/>
              </a:defRPr>
            </a:lvl5pPr>
          </a:lstStyle>
          <a:p>
            <a:pPr>
              <a:spcAft>
                <a:spcPts val="563"/>
              </a:spcAft>
            </a:pPr>
            <a:r>
              <a:rPr lang="en-US" sz="1400">
                <a:solidFill>
                  <a:srgbClr val="000000"/>
                </a:solidFill>
                <a:latin typeface="Manrope" pitchFamily="2" charset="0"/>
              </a:rPr>
              <a:t>Lorem ipsum dolor sit </a:t>
            </a:r>
            <a:r>
              <a:rPr lang="en-US" sz="1400" err="1">
                <a:solidFill>
                  <a:srgbClr val="000000"/>
                </a:solidFill>
                <a:latin typeface="Manrope" pitchFamily="2" charset="0"/>
              </a:rPr>
              <a:t>amet</a:t>
            </a:r>
            <a:r>
              <a:rPr lang="en-US" sz="1400">
                <a:solidFill>
                  <a:srgbClr val="000000"/>
                </a:solidFill>
                <a:latin typeface="Manrope" pitchFamily="2" charset="0"/>
              </a:rPr>
              <a:t>, </a:t>
            </a:r>
            <a:r>
              <a:rPr lang="en-US" sz="1400" err="1">
                <a:solidFill>
                  <a:srgbClr val="000000"/>
                </a:solidFill>
                <a:latin typeface="Manrope" pitchFamily="2" charset="0"/>
              </a:rPr>
              <a:t>consectetur</a:t>
            </a:r>
            <a:r>
              <a:rPr lang="en-US" sz="1400">
                <a:solidFill>
                  <a:srgbClr val="000000"/>
                </a:solidFill>
                <a:latin typeface="Manrope" pitchFamily="2" charset="0"/>
              </a:rPr>
              <a:t> </a:t>
            </a:r>
            <a:r>
              <a:rPr lang="en-US" sz="1400" err="1">
                <a:solidFill>
                  <a:srgbClr val="000000"/>
                </a:solidFill>
                <a:latin typeface="Manrope" pitchFamily="2" charset="0"/>
              </a:rPr>
              <a:t>adipiscing</a:t>
            </a:r>
            <a:r>
              <a:rPr lang="en-US" sz="1400">
                <a:solidFill>
                  <a:srgbClr val="000000"/>
                </a:solidFill>
                <a:latin typeface="Manrope" pitchFamily="2" charset="0"/>
              </a:rPr>
              <a:t> </a:t>
            </a:r>
            <a:r>
              <a:rPr lang="en-US" sz="1400" err="1">
                <a:solidFill>
                  <a:srgbClr val="000000"/>
                </a:solidFill>
                <a:latin typeface="Manrope" pitchFamily="2" charset="0"/>
              </a:rPr>
              <a:t>elit</a:t>
            </a:r>
            <a:r>
              <a:rPr lang="en-US" sz="1400">
                <a:solidFill>
                  <a:srgbClr val="000000"/>
                </a:solidFill>
                <a:latin typeface="Manrope" pitchFamily="2" charset="0"/>
              </a:rPr>
              <a:t>. Vestibulum </a:t>
            </a:r>
            <a:r>
              <a:rPr lang="en-US" sz="1400" err="1">
                <a:solidFill>
                  <a:srgbClr val="000000"/>
                </a:solidFill>
                <a:latin typeface="Manrope" pitchFamily="2" charset="0"/>
              </a:rPr>
              <a:t>commodo</a:t>
            </a:r>
            <a:r>
              <a:rPr lang="en-US" sz="1400">
                <a:solidFill>
                  <a:srgbClr val="000000"/>
                </a:solidFill>
                <a:latin typeface="Manrope" pitchFamily="2" charset="0"/>
              </a:rPr>
              <a:t> </a:t>
            </a:r>
            <a:r>
              <a:rPr lang="en-US" sz="1400" err="1">
                <a:solidFill>
                  <a:srgbClr val="000000"/>
                </a:solidFill>
                <a:latin typeface="Manrope" pitchFamily="2" charset="0"/>
              </a:rPr>
              <a:t>mauris</a:t>
            </a:r>
            <a:r>
              <a:rPr lang="en-US" sz="1400">
                <a:solidFill>
                  <a:srgbClr val="000000"/>
                </a:solidFill>
                <a:latin typeface="Manrope" pitchFamily="2" charset="0"/>
              </a:rPr>
              <a:t> dui, id </a:t>
            </a:r>
            <a:r>
              <a:rPr lang="en-US" sz="1400" err="1">
                <a:solidFill>
                  <a:srgbClr val="000000"/>
                </a:solidFill>
                <a:latin typeface="Manrope" pitchFamily="2" charset="0"/>
              </a:rPr>
              <a:t>euismod</a:t>
            </a:r>
            <a:r>
              <a:rPr lang="en-US" sz="1400">
                <a:solidFill>
                  <a:srgbClr val="000000"/>
                </a:solidFill>
                <a:latin typeface="Manrope" pitchFamily="2" charset="0"/>
              </a:rPr>
              <a:t> diam gravida ac. </a:t>
            </a:r>
          </a:p>
          <a:p>
            <a:pPr marL="0" marR="0" lvl="0" indent="0" algn="l" defTabSz="457189" rtl="0" eaLnBrk="1" fontAlgn="auto" latinLnBrk="0" hangingPunct="1">
              <a:lnSpc>
                <a:spcPct val="100000"/>
              </a:lnSpc>
              <a:spcBef>
                <a:spcPct val="20000"/>
              </a:spcBef>
              <a:spcAft>
                <a:spcPts val="563"/>
              </a:spcAft>
              <a:buClrTx/>
              <a:buSzTx/>
              <a:buFont typeface="Arial" pitchFamily="34" charset="0"/>
              <a:buNone/>
              <a:tabLst/>
              <a:defRPr/>
            </a:pPr>
            <a:r>
              <a:rPr lang="en-US" sz="1400">
                <a:solidFill>
                  <a:srgbClr val="000000"/>
                </a:solidFill>
                <a:latin typeface="Manrope" pitchFamily="2" charset="0"/>
              </a:rPr>
              <a:t>Lorem ipsum dolor sit </a:t>
            </a:r>
            <a:r>
              <a:rPr lang="en-US" sz="1400" err="1">
                <a:solidFill>
                  <a:srgbClr val="000000"/>
                </a:solidFill>
                <a:latin typeface="Manrope" pitchFamily="2" charset="0"/>
              </a:rPr>
              <a:t>amet</a:t>
            </a:r>
            <a:r>
              <a:rPr lang="en-US" sz="1400">
                <a:solidFill>
                  <a:srgbClr val="000000"/>
                </a:solidFill>
                <a:latin typeface="Manrope" pitchFamily="2" charset="0"/>
              </a:rPr>
              <a:t>, </a:t>
            </a:r>
            <a:r>
              <a:rPr lang="en-US" sz="1400" err="1">
                <a:solidFill>
                  <a:srgbClr val="000000"/>
                </a:solidFill>
                <a:latin typeface="Manrope" pitchFamily="2" charset="0"/>
              </a:rPr>
              <a:t>consectetur</a:t>
            </a:r>
            <a:r>
              <a:rPr lang="en-US" sz="1400">
                <a:solidFill>
                  <a:srgbClr val="000000"/>
                </a:solidFill>
                <a:latin typeface="Manrope" pitchFamily="2" charset="0"/>
              </a:rPr>
              <a:t> </a:t>
            </a:r>
            <a:r>
              <a:rPr lang="en-US" sz="1400" err="1">
                <a:solidFill>
                  <a:srgbClr val="000000"/>
                </a:solidFill>
                <a:latin typeface="Manrope" pitchFamily="2" charset="0"/>
              </a:rPr>
              <a:t>adipiscing</a:t>
            </a:r>
            <a:r>
              <a:rPr lang="en-US" sz="1400">
                <a:solidFill>
                  <a:srgbClr val="000000"/>
                </a:solidFill>
                <a:latin typeface="Manrope" pitchFamily="2" charset="0"/>
              </a:rPr>
              <a:t> </a:t>
            </a:r>
            <a:r>
              <a:rPr lang="en-US" sz="1400" err="1">
                <a:solidFill>
                  <a:srgbClr val="000000"/>
                </a:solidFill>
                <a:latin typeface="Manrope" pitchFamily="2" charset="0"/>
              </a:rPr>
              <a:t>elit</a:t>
            </a:r>
            <a:r>
              <a:rPr lang="en-US" sz="1400">
                <a:solidFill>
                  <a:srgbClr val="000000"/>
                </a:solidFill>
                <a:latin typeface="Manrope" pitchFamily="2" charset="0"/>
              </a:rPr>
              <a:t>. Vestibulum </a:t>
            </a:r>
            <a:r>
              <a:rPr lang="en-US" sz="1400" err="1">
                <a:solidFill>
                  <a:srgbClr val="000000"/>
                </a:solidFill>
                <a:latin typeface="Manrope" pitchFamily="2" charset="0"/>
              </a:rPr>
              <a:t>commodo</a:t>
            </a:r>
            <a:r>
              <a:rPr lang="en-US" sz="1400">
                <a:solidFill>
                  <a:srgbClr val="000000"/>
                </a:solidFill>
                <a:latin typeface="Manrope" pitchFamily="2" charset="0"/>
              </a:rPr>
              <a:t> </a:t>
            </a:r>
            <a:r>
              <a:rPr lang="en-US" sz="1400" err="1">
                <a:solidFill>
                  <a:srgbClr val="000000"/>
                </a:solidFill>
                <a:latin typeface="Manrope" pitchFamily="2" charset="0"/>
              </a:rPr>
              <a:t>mauris</a:t>
            </a:r>
            <a:r>
              <a:rPr lang="en-US" sz="1400">
                <a:solidFill>
                  <a:srgbClr val="000000"/>
                </a:solidFill>
                <a:latin typeface="Manrope" pitchFamily="2" charset="0"/>
              </a:rPr>
              <a:t> dui, id </a:t>
            </a:r>
            <a:r>
              <a:rPr lang="en-US" sz="1400" err="1">
                <a:solidFill>
                  <a:srgbClr val="000000"/>
                </a:solidFill>
                <a:latin typeface="Manrope" pitchFamily="2" charset="0"/>
              </a:rPr>
              <a:t>euismod</a:t>
            </a:r>
            <a:r>
              <a:rPr lang="en-US" sz="1400">
                <a:solidFill>
                  <a:srgbClr val="000000"/>
                </a:solidFill>
                <a:latin typeface="Manrope" pitchFamily="2" charset="0"/>
              </a:rPr>
              <a:t> diam gravida ac. </a:t>
            </a:r>
            <a:endParaRPr lang="en-US" sz="1400">
              <a:latin typeface="Manrope" pitchFamily="2" charset="0"/>
              <a:cs typeface="Arial" panose="020B0604020202020204" pitchFamily="34" charset="0"/>
            </a:endParaRPr>
          </a:p>
          <a:p>
            <a:pPr marL="0" marR="0" lvl="0" indent="0" algn="l" defTabSz="457189" rtl="0" eaLnBrk="1" fontAlgn="auto" latinLnBrk="0" hangingPunct="1">
              <a:lnSpc>
                <a:spcPct val="100000"/>
              </a:lnSpc>
              <a:spcBef>
                <a:spcPct val="20000"/>
              </a:spcBef>
              <a:spcAft>
                <a:spcPts val="563"/>
              </a:spcAft>
              <a:buClrTx/>
              <a:buSzTx/>
              <a:buFont typeface="Arial" pitchFamily="34" charset="0"/>
              <a:buNone/>
              <a:tabLst/>
              <a:defRPr/>
            </a:pPr>
            <a:r>
              <a:rPr lang="en-US" sz="1400">
                <a:solidFill>
                  <a:srgbClr val="000000"/>
                </a:solidFill>
                <a:latin typeface="Manrope" pitchFamily="2" charset="0"/>
              </a:rPr>
              <a:t>Lorem ipsum dolor sit </a:t>
            </a:r>
            <a:r>
              <a:rPr lang="en-US" sz="1400" err="1">
                <a:solidFill>
                  <a:srgbClr val="000000"/>
                </a:solidFill>
                <a:latin typeface="Manrope" pitchFamily="2" charset="0"/>
              </a:rPr>
              <a:t>amet</a:t>
            </a:r>
            <a:r>
              <a:rPr lang="en-US" sz="1400">
                <a:solidFill>
                  <a:srgbClr val="000000"/>
                </a:solidFill>
                <a:latin typeface="Manrope" pitchFamily="2" charset="0"/>
              </a:rPr>
              <a:t>, </a:t>
            </a:r>
            <a:r>
              <a:rPr lang="en-US" sz="1400" err="1">
                <a:solidFill>
                  <a:srgbClr val="000000"/>
                </a:solidFill>
                <a:latin typeface="Manrope" pitchFamily="2" charset="0"/>
              </a:rPr>
              <a:t>consectetur</a:t>
            </a:r>
            <a:r>
              <a:rPr lang="en-US" sz="1400">
                <a:solidFill>
                  <a:srgbClr val="000000"/>
                </a:solidFill>
                <a:latin typeface="Manrope" pitchFamily="2" charset="0"/>
              </a:rPr>
              <a:t> </a:t>
            </a:r>
            <a:r>
              <a:rPr lang="en-US" sz="1400" err="1">
                <a:solidFill>
                  <a:srgbClr val="000000"/>
                </a:solidFill>
                <a:latin typeface="Manrope" pitchFamily="2" charset="0"/>
              </a:rPr>
              <a:t>adipiscing</a:t>
            </a:r>
            <a:r>
              <a:rPr lang="en-US" sz="1400">
                <a:solidFill>
                  <a:srgbClr val="000000"/>
                </a:solidFill>
                <a:latin typeface="Manrope" pitchFamily="2" charset="0"/>
              </a:rPr>
              <a:t> </a:t>
            </a:r>
            <a:r>
              <a:rPr lang="en-US" sz="1400" err="1">
                <a:solidFill>
                  <a:srgbClr val="000000"/>
                </a:solidFill>
                <a:latin typeface="Manrope" pitchFamily="2" charset="0"/>
              </a:rPr>
              <a:t>elit</a:t>
            </a:r>
            <a:r>
              <a:rPr lang="en-US" sz="1400">
                <a:solidFill>
                  <a:srgbClr val="000000"/>
                </a:solidFill>
                <a:latin typeface="Manrope" pitchFamily="2" charset="0"/>
              </a:rPr>
              <a:t>. Vestibulum </a:t>
            </a:r>
            <a:r>
              <a:rPr lang="en-US" sz="1400" err="1">
                <a:solidFill>
                  <a:srgbClr val="000000"/>
                </a:solidFill>
                <a:latin typeface="Manrope" pitchFamily="2" charset="0"/>
              </a:rPr>
              <a:t>commodo</a:t>
            </a:r>
            <a:r>
              <a:rPr lang="en-US" sz="1400">
                <a:solidFill>
                  <a:srgbClr val="000000"/>
                </a:solidFill>
                <a:latin typeface="Manrope" pitchFamily="2" charset="0"/>
              </a:rPr>
              <a:t> </a:t>
            </a:r>
            <a:r>
              <a:rPr lang="en-US" sz="1400" err="1">
                <a:solidFill>
                  <a:srgbClr val="000000"/>
                </a:solidFill>
                <a:latin typeface="Manrope" pitchFamily="2" charset="0"/>
              </a:rPr>
              <a:t>mauris</a:t>
            </a:r>
            <a:r>
              <a:rPr lang="en-US" sz="1400">
                <a:solidFill>
                  <a:srgbClr val="000000"/>
                </a:solidFill>
                <a:latin typeface="Manrope" pitchFamily="2" charset="0"/>
              </a:rPr>
              <a:t> dui, id </a:t>
            </a:r>
            <a:r>
              <a:rPr lang="en-US" sz="1400" err="1">
                <a:solidFill>
                  <a:srgbClr val="000000"/>
                </a:solidFill>
                <a:latin typeface="Manrope" pitchFamily="2" charset="0"/>
              </a:rPr>
              <a:t>euismod</a:t>
            </a:r>
            <a:r>
              <a:rPr lang="en-US" sz="1400">
                <a:solidFill>
                  <a:srgbClr val="000000"/>
                </a:solidFill>
                <a:latin typeface="Manrope" pitchFamily="2" charset="0"/>
              </a:rPr>
              <a:t> diam gravida ac. </a:t>
            </a:r>
            <a:endParaRPr lang="en-US" sz="1400">
              <a:latin typeface="Manrope" pitchFamily="2" charset="0"/>
              <a:cs typeface="Arial" panose="020B0604020202020204" pitchFamily="34" charset="0"/>
            </a:endParaRPr>
          </a:p>
        </p:txBody>
      </p:sp>
      <p:pic>
        <p:nvPicPr>
          <p:cNvPr id="5" name="Picture 4">
            <a:extLst>
              <a:ext uri="{FF2B5EF4-FFF2-40B4-BE49-F238E27FC236}">
                <a16:creationId xmlns:a16="http://schemas.microsoft.com/office/drawing/2014/main" id="{BC2A109A-9188-47B4-B690-3305A6D69D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38600" y="1423989"/>
            <a:ext cx="6397338" cy="3718142"/>
          </a:xfrm>
          <a:prstGeom prst="rect">
            <a:avLst/>
          </a:prstGeom>
        </p:spPr>
      </p:pic>
      <p:sp>
        <p:nvSpPr>
          <p:cNvPr id="7" name="Picture Placeholder 6">
            <a:extLst>
              <a:ext uri="{FF2B5EF4-FFF2-40B4-BE49-F238E27FC236}">
                <a16:creationId xmlns:a16="http://schemas.microsoft.com/office/drawing/2014/main" id="{DAABF99D-FCF1-089B-9152-EA0485EDCA78}"/>
              </a:ext>
            </a:extLst>
          </p:cNvPr>
          <p:cNvSpPr>
            <a:spLocks noGrp="1"/>
          </p:cNvSpPr>
          <p:nvPr>
            <p:ph type="pic" sz="quarter" idx="16"/>
          </p:nvPr>
        </p:nvSpPr>
        <p:spPr>
          <a:xfrm>
            <a:off x="4821095" y="1647826"/>
            <a:ext cx="4832350" cy="3149600"/>
          </a:xfrm>
          <a:prstGeom prst="rect">
            <a:avLst/>
          </a:prstGeom>
          <a:ln w="3175">
            <a:solidFill>
              <a:schemeClr val="tx1"/>
            </a:solidFill>
          </a:ln>
        </p:spPr>
        <p:txBody>
          <a:bodyPr/>
          <a:lstStyle/>
          <a:p>
            <a:r>
              <a:rPr lang="en-US"/>
              <a:t>Click icon to add picture</a:t>
            </a:r>
          </a:p>
        </p:txBody>
      </p:sp>
      <p:sp>
        <p:nvSpPr>
          <p:cNvPr id="6" name="Text Placeholder 4">
            <a:extLst>
              <a:ext uri="{FF2B5EF4-FFF2-40B4-BE49-F238E27FC236}">
                <a16:creationId xmlns:a16="http://schemas.microsoft.com/office/drawing/2014/main" id="{FD731F67-6AD6-C51A-9332-1610BC1A08A2}"/>
              </a:ext>
            </a:extLst>
          </p:cNvPr>
          <p:cNvSpPr>
            <a:spLocks noGrp="1"/>
          </p:cNvSpPr>
          <p:nvPr>
            <p:ph type="body" sz="quarter" idx="11" hasCustomPrompt="1"/>
          </p:nvPr>
        </p:nvSpPr>
        <p:spPr>
          <a:xfrm>
            <a:off x="285750" y="320647"/>
            <a:ext cx="8572500" cy="171450"/>
          </a:xfrm>
          <a:prstGeom prst="rect">
            <a:avLst/>
          </a:prstGeom>
        </p:spPr>
        <p:txBody>
          <a:bodyPr lIns="0" tIns="0" rIns="0" bIns="0" anchor="b" anchorCtr="0"/>
          <a:lstStyle>
            <a:lvl1pPr marL="0" indent="0">
              <a:buNone/>
              <a:defRPr sz="1050" b="1" i="0" spc="150" baseline="0">
                <a:solidFill>
                  <a:schemeClr val="accent2"/>
                </a:solidFill>
                <a:latin typeface="Manrope SemiBold" pitchFamily="2" charset="0"/>
              </a:defRPr>
            </a:lvl1pPr>
            <a:lvl2pPr marL="228594" indent="0">
              <a:buNone/>
              <a:defRPr/>
            </a:lvl2pPr>
            <a:lvl3pPr marL="457189" indent="0">
              <a:buNone/>
              <a:defRPr/>
            </a:lvl3pPr>
            <a:lvl4pPr marL="685783" indent="0">
              <a:buNone/>
              <a:defRPr/>
            </a:lvl4pPr>
            <a:lvl5pPr marL="914378" indent="0">
              <a:buNone/>
              <a:defRPr/>
            </a:lvl5pPr>
          </a:lstStyle>
          <a:p>
            <a:pPr lvl="0"/>
            <a:r>
              <a:rPr lang="en-US"/>
              <a:t>SUBHEAD</a:t>
            </a:r>
          </a:p>
        </p:txBody>
      </p:sp>
      <p:sp>
        <p:nvSpPr>
          <p:cNvPr id="8" name="Text Placeholder 14">
            <a:extLst>
              <a:ext uri="{FF2B5EF4-FFF2-40B4-BE49-F238E27FC236}">
                <a16:creationId xmlns:a16="http://schemas.microsoft.com/office/drawing/2014/main" id="{DE02D4B7-DE44-D063-9DC4-540F7BF51272}"/>
              </a:ext>
            </a:extLst>
          </p:cNvPr>
          <p:cNvSpPr>
            <a:spLocks noGrp="1"/>
          </p:cNvSpPr>
          <p:nvPr>
            <p:ph type="body" sz="quarter" idx="13" hasCustomPrompt="1"/>
          </p:nvPr>
        </p:nvSpPr>
        <p:spPr>
          <a:xfrm>
            <a:off x="285750" y="555631"/>
            <a:ext cx="8572500" cy="482600"/>
          </a:xfrm>
          <a:prstGeom prst="rect">
            <a:avLst/>
          </a:prstGeom>
        </p:spPr>
        <p:txBody>
          <a:bodyPr lIns="0" tIns="0" rIns="0" bIns="0" anchor="t" anchorCtr="0"/>
          <a:lstStyle>
            <a:lvl1pPr marL="0" indent="0">
              <a:buNone/>
              <a:defRPr sz="3000" b="1" i="0">
                <a:solidFill>
                  <a:schemeClr val="tx2"/>
                </a:solidFill>
                <a:latin typeface="Manrope SemiBold" pitchFamily="2" charset="0"/>
              </a:defRPr>
            </a:lvl1pPr>
            <a:lvl2pPr>
              <a:defRPr sz="3000" b="1" i="0">
                <a:latin typeface="Manrope SemiBold" pitchFamily="2" charset="0"/>
              </a:defRPr>
            </a:lvl2pPr>
            <a:lvl3pPr>
              <a:defRPr sz="3000" b="1" i="0">
                <a:latin typeface="Manrope SemiBold" pitchFamily="2" charset="0"/>
              </a:defRPr>
            </a:lvl3pPr>
            <a:lvl4pPr>
              <a:defRPr sz="3000" b="1" i="0">
                <a:latin typeface="Manrope SemiBold" pitchFamily="2" charset="0"/>
              </a:defRPr>
            </a:lvl4pPr>
            <a:lvl5pPr>
              <a:defRPr sz="3000" b="1" i="0">
                <a:latin typeface="Manrope SemiBold" pitchFamily="2" charset="0"/>
              </a:defRPr>
            </a:lvl5pPr>
          </a:lstStyle>
          <a:p>
            <a:pPr lvl="0"/>
            <a:r>
              <a:rPr lang="en-US"/>
              <a:t>Slide Title</a:t>
            </a:r>
          </a:p>
        </p:txBody>
      </p:sp>
      <p:pic>
        <p:nvPicPr>
          <p:cNvPr id="4" name="Picture 3">
            <a:extLst>
              <a:ext uri="{FF2B5EF4-FFF2-40B4-BE49-F238E27FC236}">
                <a16:creationId xmlns:a16="http://schemas.microsoft.com/office/drawing/2014/main" id="{EAD8BBBD-0582-4748-BE6A-E63CE7F339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5750" y="4705684"/>
            <a:ext cx="877226" cy="164479"/>
          </a:xfrm>
          <a:prstGeom prst="rect">
            <a:avLst/>
          </a:prstGeom>
        </p:spPr>
      </p:pic>
    </p:spTree>
    <p:extLst>
      <p:ext uri="{BB962C8B-B14F-4D97-AF65-F5344CB8AC3E}">
        <p14:creationId xmlns:p14="http://schemas.microsoft.com/office/powerpoint/2010/main" val="6364855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Slide (with Photo)">
    <p:bg>
      <p:bgPr>
        <a:solidFill>
          <a:schemeClr val="bg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8FE3DB-DF6A-598B-A934-2F9A2ED2EA99}"/>
              </a:ext>
            </a:extLst>
          </p:cNvPr>
          <p:cNvSpPr>
            <a:spLocks noGrp="1"/>
          </p:cNvSpPr>
          <p:nvPr>
            <p:ph type="body" sz="quarter" idx="11" hasCustomPrompt="1"/>
          </p:nvPr>
        </p:nvSpPr>
        <p:spPr>
          <a:xfrm>
            <a:off x="285750" y="320647"/>
            <a:ext cx="4953000" cy="171450"/>
          </a:xfrm>
          <a:prstGeom prst="rect">
            <a:avLst/>
          </a:prstGeom>
        </p:spPr>
        <p:txBody>
          <a:bodyPr lIns="0" tIns="0" rIns="0" bIns="0" anchor="b" anchorCtr="0"/>
          <a:lstStyle>
            <a:lvl1pPr marL="0" indent="0">
              <a:buNone/>
              <a:defRPr sz="1050" b="1" i="0" spc="150" baseline="0">
                <a:solidFill>
                  <a:schemeClr val="accent2"/>
                </a:solidFill>
                <a:latin typeface="Arial" panose="020B0604020202020204" pitchFamily="34" charset="0"/>
              </a:defRPr>
            </a:lvl1pPr>
            <a:lvl2pPr marL="228582" indent="0">
              <a:buNone/>
              <a:defRPr/>
            </a:lvl2pPr>
            <a:lvl3pPr marL="457166" indent="0">
              <a:buNone/>
              <a:defRPr/>
            </a:lvl3pPr>
            <a:lvl4pPr marL="685749" indent="0">
              <a:buNone/>
              <a:defRPr/>
            </a:lvl4pPr>
            <a:lvl5pPr marL="914333" indent="0">
              <a:buNone/>
              <a:defRPr/>
            </a:lvl5pPr>
          </a:lstStyle>
          <a:p>
            <a:pPr lvl="0"/>
            <a:r>
              <a:rPr lang="en-US"/>
              <a:t>SUBHEAD</a:t>
            </a:r>
          </a:p>
        </p:txBody>
      </p:sp>
      <p:sp>
        <p:nvSpPr>
          <p:cNvPr id="13" name="Picture Placeholder 5">
            <a:extLst>
              <a:ext uri="{FF2B5EF4-FFF2-40B4-BE49-F238E27FC236}">
                <a16:creationId xmlns:a16="http://schemas.microsoft.com/office/drawing/2014/main" id="{924557D1-4054-4D1A-AFB9-10D69BBD4F3C}"/>
              </a:ext>
            </a:extLst>
          </p:cNvPr>
          <p:cNvSpPr>
            <a:spLocks noGrp="1"/>
          </p:cNvSpPr>
          <p:nvPr>
            <p:ph type="pic" sz="quarter" idx="12"/>
          </p:nvPr>
        </p:nvSpPr>
        <p:spPr>
          <a:xfrm>
            <a:off x="5962650" y="0"/>
            <a:ext cx="3181350" cy="5143500"/>
          </a:xfrm>
          <a:prstGeom prst="rect">
            <a:avLst/>
          </a:prstGeom>
          <a:solidFill>
            <a:schemeClr val="accent1"/>
          </a:solidFill>
        </p:spPr>
        <p:txBody>
          <a:bodyPr/>
          <a:lstStyle>
            <a:lvl1pPr>
              <a:defRPr>
                <a:noFill/>
                <a:latin typeface="Arial" panose="020B0604020202020204" pitchFamily="34" charset="0"/>
              </a:defRPr>
            </a:lvl1pPr>
          </a:lstStyle>
          <a:p>
            <a:r>
              <a:rPr lang="en-US"/>
              <a:t>Click icon to add picture</a:t>
            </a:r>
          </a:p>
        </p:txBody>
      </p:sp>
      <p:sp>
        <p:nvSpPr>
          <p:cNvPr id="15" name="Text Placeholder 14">
            <a:extLst>
              <a:ext uri="{FF2B5EF4-FFF2-40B4-BE49-F238E27FC236}">
                <a16:creationId xmlns:a16="http://schemas.microsoft.com/office/drawing/2014/main" id="{FD158A1B-49C5-7B46-15E1-8B25D2BBB7A8}"/>
              </a:ext>
            </a:extLst>
          </p:cNvPr>
          <p:cNvSpPr>
            <a:spLocks noGrp="1"/>
          </p:cNvSpPr>
          <p:nvPr>
            <p:ph type="body" sz="quarter" idx="13" hasCustomPrompt="1"/>
          </p:nvPr>
        </p:nvSpPr>
        <p:spPr>
          <a:xfrm>
            <a:off x="285750" y="555631"/>
            <a:ext cx="4953000" cy="482600"/>
          </a:xfrm>
          <a:prstGeom prst="rect">
            <a:avLst/>
          </a:prstGeom>
        </p:spPr>
        <p:txBody>
          <a:bodyPr lIns="0" tIns="0" rIns="0" bIns="0" anchor="t" anchorCtr="0"/>
          <a:lstStyle>
            <a:lvl1pPr marL="0" indent="0">
              <a:buNone/>
              <a:defRPr sz="3000" b="1" i="0">
                <a:solidFill>
                  <a:schemeClr val="tx2"/>
                </a:solidFill>
                <a:latin typeface="Arial" panose="020B0604020202020204" pitchFamily="34" charset="0"/>
              </a:defRPr>
            </a:lvl1pPr>
            <a:lvl2pPr>
              <a:defRPr sz="3000" b="1" i="0">
                <a:latin typeface="Manrope SemiBold" pitchFamily="2" charset="0"/>
              </a:defRPr>
            </a:lvl2pPr>
            <a:lvl3pPr>
              <a:defRPr sz="3000" b="1" i="0">
                <a:latin typeface="Manrope SemiBold" pitchFamily="2" charset="0"/>
              </a:defRPr>
            </a:lvl3pPr>
            <a:lvl4pPr>
              <a:defRPr sz="3000" b="1" i="0">
                <a:latin typeface="Manrope SemiBold" pitchFamily="2" charset="0"/>
              </a:defRPr>
            </a:lvl4pPr>
            <a:lvl5pPr>
              <a:defRPr sz="3000" b="1" i="0">
                <a:latin typeface="Manrope SemiBold" pitchFamily="2" charset="0"/>
              </a:defRPr>
            </a:lvl5pPr>
          </a:lstStyle>
          <a:p>
            <a:pPr lvl="0"/>
            <a:r>
              <a:rPr lang="en-US"/>
              <a:t>Slide Title</a:t>
            </a:r>
          </a:p>
        </p:txBody>
      </p:sp>
      <p:sp>
        <p:nvSpPr>
          <p:cNvPr id="7" name="Text Placeholder 9">
            <a:extLst>
              <a:ext uri="{FF2B5EF4-FFF2-40B4-BE49-F238E27FC236}">
                <a16:creationId xmlns:a16="http://schemas.microsoft.com/office/drawing/2014/main" id="{F8E05EAA-DA2D-A0BB-0A05-5F76F39D5B93}"/>
              </a:ext>
            </a:extLst>
          </p:cNvPr>
          <p:cNvSpPr>
            <a:spLocks noGrp="1"/>
          </p:cNvSpPr>
          <p:nvPr>
            <p:ph type="body" sz="quarter" idx="14" hasCustomPrompt="1"/>
          </p:nvPr>
        </p:nvSpPr>
        <p:spPr>
          <a:xfrm>
            <a:off x="285752" y="1423988"/>
            <a:ext cx="4943475" cy="1333500"/>
          </a:xfrm>
          <a:prstGeom prst="rect">
            <a:avLst/>
          </a:prstGeom>
        </p:spPr>
        <p:txBody>
          <a:bodyPr lIns="0" tIns="0" rIns="0" bIns="0"/>
          <a:lstStyle>
            <a:lvl1pPr marL="0" indent="0">
              <a:spcAft>
                <a:spcPts val="422"/>
              </a:spcAft>
              <a:buNone/>
              <a:defRPr sz="1400" b="0" i="0">
                <a:latin typeface="Arial" panose="020B0604020202020204" pitchFamily="34" charset="0"/>
              </a:defRPr>
            </a:lvl1pPr>
            <a:lvl2pPr>
              <a:defRPr sz="1400" b="0" i="0">
                <a:latin typeface="Manrope" pitchFamily="2" charset="0"/>
              </a:defRPr>
            </a:lvl2pPr>
            <a:lvl3pPr>
              <a:defRPr sz="1400" b="0" i="0">
                <a:latin typeface="Manrope" pitchFamily="2" charset="0"/>
              </a:defRPr>
            </a:lvl3pPr>
            <a:lvl4pPr>
              <a:defRPr sz="1400" b="0" i="0">
                <a:latin typeface="Manrope" pitchFamily="2" charset="0"/>
              </a:defRPr>
            </a:lvl4pPr>
            <a:lvl5pPr>
              <a:defRPr sz="1400" b="0" i="0">
                <a:latin typeface="Manrope" pitchFamily="2" charset="0"/>
              </a:defRPr>
            </a:lvl5pPr>
          </a:lstStyle>
          <a:p>
            <a:pPr>
              <a:spcAft>
                <a:spcPts val="563"/>
              </a:spcAft>
            </a:pPr>
            <a:r>
              <a:rPr lang="en-US" sz="1400">
                <a:solidFill>
                  <a:srgbClr val="000000"/>
                </a:solidFill>
                <a:latin typeface="Manrope" pitchFamily="2" charset="0"/>
              </a:rPr>
              <a:t>Lorem ipsum dolor sit </a:t>
            </a:r>
            <a:r>
              <a:rPr lang="en-US" sz="1400" err="1">
                <a:solidFill>
                  <a:srgbClr val="000000"/>
                </a:solidFill>
                <a:latin typeface="Manrope" pitchFamily="2" charset="0"/>
              </a:rPr>
              <a:t>amet</a:t>
            </a:r>
            <a:r>
              <a:rPr lang="en-US" sz="1400">
                <a:solidFill>
                  <a:srgbClr val="000000"/>
                </a:solidFill>
                <a:latin typeface="Manrope" pitchFamily="2" charset="0"/>
              </a:rPr>
              <a:t>, </a:t>
            </a:r>
            <a:r>
              <a:rPr lang="en-US" sz="1400" err="1">
                <a:solidFill>
                  <a:srgbClr val="000000"/>
                </a:solidFill>
                <a:latin typeface="Manrope" pitchFamily="2" charset="0"/>
              </a:rPr>
              <a:t>consectetur</a:t>
            </a:r>
            <a:r>
              <a:rPr lang="en-US" sz="1400">
                <a:solidFill>
                  <a:srgbClr val="000000"/>
                </a:solidFill>
                <a:latin typeface="Manrope" pitchFamily="2" charset="0"/>
              </a:rPr>
              <a:t> </a:t>
            </a:r>
            <a:r>
              <a:rPr lang="en-US" sz="1400" err="1">
                <a:solidFill>
                  <a:srgbClr val="000000"/>
                </a:solidFill>
                <a:latin typeface="Manrope" pitchFamily="2" charset="0"/>
              </a:rPr>
              <a:t>adipiscing</a:t>
            </a:r>
            <a:r>
              <a:rPr lang="en-US" sz="1400">
                <a:solidFill>
                  <a:srgbClr val="000000"/>
                </a:solidFill>
                <a:latin typeface="Manrope" pitchFamily="2" charset="0"/>
              </a:rPr>
              <a:t> </a:t>
            </a:r>
            <a:r>
              <a:rPr lang="en-US" sz="1400" err="1">
                <a:solidFill>
                  <a:srgbClr val="000000"/>
                </a:solidFill>
                <a:latin typeface="Manrope" pitchFamily="2" charset="0"/>
              </a:rPr>
              <a:t>elit</a:t>
            </a:r>
            <a:r>
              <a:rPr lang="en-US" sz="1400">
                <a:solidFill>
                  <a:srgbClr val="000000"/>
                </a:solidFill>
                <a:latin typeface="Manrope" pitchFamily="2" charset="0"/>
              </a:rPr>
              <a:t>. Vestibulum </a:t>
            </a:r>
            <a:r>
              <a:rPr lang="en-US" sz="1400" err="1">
                <a:solidFill>
                  <a:srgbClr val="000000"/>
                </a:solidFill>
                <a:latin typeface="Manrope" pitchFamily="2" charset="0"/>
              </a:rPr>
              <a:t>commodo</a:t>
            </a:r>
            <a:r>
              <a:rPr lang="en-US" sz="1400">
                <a:solidFill>
                  <a:srgbClr val="000000"/>
                </a:solidFill>
                <a:latin typeface="Manrope" pitchFamily="2" charset="0"/>
              </a:rPr>
              <a:t> </a:t>
            </a:r>
            <a:r>
              <a:rPr lang="en-US" sz="1400" err="1">
                <a:solidFill>
                  <a:srgbClr val="000000"/>
                </a:solidFill>
                <a:latin typeface="Manrope" pitchFamily="2" charset="0"/>
              </a:rPr>
              <a:t>mauris</a:t>
            </a:r>
            <a:r>
              <a:rPr lang="en-US" sz="1400">
                <a:solidFill>
                  <a:srgbClr val="000000"/>
                </a:solidFill>
                <a:latin typeface="Manrope" pitchFamily="2" charset="0"/>
              </a:rPr>
              <a:t> dui, id </a:t>
            </a:r>
            <a:r>
              <a:rPr lang="en-US" sz="1400" err="1">
                <a:solidFill>
                  <a:srgbClr val="000000"/>
                </a:solidFill>
                <a:latin typeface="Manrope" pitchFamily="2" charset="0"/>
              </a:rPr>
              <a:t>euismod</a:t>
            </a:r>
            <a:r>
              <a:rPr lang="en-US" sz="1400">
                <a:solidFill>
                  <a:srgbClr val="000000"/>
                </a:solidFill>
                <a:latin typeface="Manrope" pitchFamily="2" charset="0"/>
              </a:rPr>
              <a:t> diam gravida ac. </a:t>
            </a:r>
            <a:r>
              <a:rPr lang="en-US" sz="1400" err="1">
                <a:solidFill>
                  <a:srgbClr val="000000"/>
                </a:solidFill>
                <a:latin typeface="Manrope" pitchFamily="2" charset="0"/>
              </a:rPr>
              <a:t>Vivamus</a:t>
            </a:r>
            <a:r>
              <a:rPr lang="en-US" sz="1400">
                <a:solidFill>
                  <a:srgbClr val="000000"/>
                </a:solidFill>
                <a:latin typeface="Manrope" pitchFamily="2" charset="0"/>
              </a:rPr>
              <a:t> </a:t>
            </a:r>
            <a:r>
              <a:rPr lang="en-US" sz="1400" err="1">
                <a:solidFill>
                  <a:srgbClr val="000000"/>
                </a:solidFill>
                <a:latin typeface="Manrope" pitchFamily="2" charset="0"/>
              </a:rPr>
              <a:t>consectetur</a:t>
            </a:r>
            <a:r>
              <a:rPr lang="en-US" sz="1400">
                <a:solidFill>
                  <a:srgbClr val="000000"/>
                </a:solidFill>
                <a:latin typeface="Manrope" pitchFamily="2" charset="0"/>
              </a:rPr>
              <a:t>, eros at </a:t>
            </a:r>
            <a:r>
              <a:rPr lang="en-US" sz="1400" err="1">
                <a:solidFill>
                  <a:srgbClr val="000000"/>
                </a:solidFill>
                <a:latin typeface="Manrope" pitchFamily="2" charset="0"/>
              </a:rPr>
              <a:t>mollis</a:t>
            </a:r>
            <a:r>
              <a:rPr lang="en-US" sz="1400">
                <a:solidFill>
                  <a:srgbClr val="000000"/>
                </a:solidFill>
                <a:latin typeface="Manrope" pitchFamily="2" charset="0"/>
              </a:rPr>
              <a:t> </a:t>
            </a:r>
            <a:r>
              <a:rPr lang="en-US" sz="1400" err="1">
                <a:solidFill>
                  <a:srgbClr val="000000"/>
                </a:solidFill>
                <a:latin typeface="Manrope" pitchFamily="2" charset="0"/>
              </a:rPr>
              <a:t>accumsan</a:t>
            </a:r>
            <a:r>
              <a:rPr lang="en-US" sz="1400">
                <a:solidFill>
                  <a:srgbClr val="000000"/>
                </a:solidFill>
                <a:latin typeface="Manrope" pitchFamily="2" charset="0"/>
              </a:rPr>
              <a:t>, </a:t>
            </a:r>
            <a:r>
              <a:rPr lang="en-US" sz="1400" err="1">
                <a:solidFill>
                  <a:srgbClr val="000000"/>
                </a:solidFill>
                <a:latin typeface="Manrope" pitchFamily="2" charset="0"/>
              </a:rPr>
              <a:t>orci</a:t>
            </a:r>
            <a:r>
              <a:rPr lang="en-US" sz="1400">
                <a:solidFill>
                  <a:srgbClr val="000000"/>
                </a:solidFill>
                <a:latin typeface="Manrope" pitchFamily="2" charset="0"/>
              </a:rPr>
              <a:t> </a:t>
            </a:r>
            <a:r>
              <a:rPr lang="en-US" sz="1400" err="1">
                <a:solidFill>
                  <a:srgbClr val="000000"/>
                </a:solidFill>
                <a:latin typeface="Manrope" pitchFamily="2" charset="0"/>
              </a:rPr>
              <a:t>quam</a:t>
            </a:r>
            <a:r>
              <a:rPr lang="en-US" sz="1400">
                <a:solidFill>
                  <a:srgbClr val="000000"/>
                </a:solidFill>
                <a:latin typeface="Manrope" pitchFamily="2" charset="0"/>
              </a:rPr>
              <a:t> </a:t>
            </a:r>
            <a:r>
              <a:rPr lang="en-US" sz="1400" err="1">
                <a:solidFill>
                  <a:srgbClr val="000000"/>
                </a:solidFill>
                <a:latin typeface="Manrope" pitchFamily="2" charset="0"/>
              </a:rPr>
              <a:t>pellentesque</a:t>
            </a:r>
            <a:r>
              <a:rPr lang="en-US" sz="1400">
                <a:solidFill>
                  <a:srgbClr val="000000"/>
                </a:solidFill>
                <a:latin typeface="Manrope" pitchFamily="2" charset="0"/>
              </a:rPr>
              <a:t> </a:t>
            </a:r>
            <a:r>
              <a:rPr lang="en-US" sz="1400" err="1">
                <a:solidFill>
                  <a:srgbClr val="000000"/>
                </a:solidFill>
                <a:latin typeface="Manrope" pitchFamily="2" charset="0"/>
              </a:rPr>
              <a:t>leo</a:t>
            </a:r>
            <a:r>
              <a:rPr lang="en-US" sz="1400">
                <a:solidFill>
                  <a:srgbClr val="000000"/>
                </a:solidFill>
                <a:latin typeface="Manrope" pitchFamily="2" charset="0"/>
              </a:rPr>
              <a:t>, a </a:t>
            </a:r>
            <a:r>
              <a:rPr lang="en-US" sz="1400" err="1">
                <a:solidFill>
                  <a:srgbClr val="000000"/>
                </a:solidFill>
                <a:latin typeface="Manrope" pitchFamily="2" charset="0"/>
              </a:rPr>
              <a:t>consequat</a:t>
            </a:r>
            <a:r>
              <a:rPr lang="en-US" sz="1400">
                <a:solidFill>
                  <a:srgbClr val="000000"/>
                </a:solidFill>
                <a:latin typeface="Manrope" pitchFamily="2" charset="0"/>
              </a:rPr>
              <a:t> </a:t>
            </a:r>
            <a:r>
              <a:rPr lang="en-US" sz="1400" err="1">
                <a:solidFill>
                  <a:srgbClr val="000000"/>
                </a:solidFill>
                <a:latin typeface="Manrope" pitchFamily="2" charset="0"/>
              </a:rPr>
              <a:t>justo</a:t>
            </a:r>
            <a:r>
              <a:rPr lang="en-US" sz="1400">
                <a:solidFill>
                  <a:srgbClr val="000000"/>
                </a:solidFill>
                <a:latin typeface="Manrope" pitchFamily="2" charset="0"/>
              </a:rPr>
              <a:t> </a:t>
            </a:r>
            <a:r>
              <a:rPr lang="en-US" sz="1400" err="1">
                <a:solidFill>
                  <a:srgbClr val="000000"/>
                </a:solidFill>
                <a:latin typeface="Manrope" pitchFamily="2" charset="0"/>
              </a:rPr>
              <a:t>neque</a:t>
            </a:r>
            <a:r>
              <a:rPr lang="en-US" sz="1400">
                <a:solidFill>
                  <a:srgbClr val="000000"/>
                </a:solidFill>
                <a:latin typeface="Manrope" pitchFamily="2" charset="0"/>
              </a:rPr>
              <a:t> nec lorem. </a:t>
            </a:r>
            <a:r>
              <a:rPr lang="en-US" sz="1400" err="1">
                <a:solidFill>
                  <a:srgbClr val="000000"/>
                </a:solidFill>
                <a:latin typeface="Manrope" pitchFamily="2" charset="0"/>
              </a:rPr>
              <a:t>Suspendisse</a:t>
            </a:r>
            <a:r>
              <a:rPr lang="en-US" sz="1400">
                <a:solidFill>
                  <a:srgbClr val="000000"/>
                </a:solidFill>
                <a:latin typeface="Manrope" pitchFamily="2" charset="0"/>
              </a:rPr>
              <a:t> </a:t>
            </a:r>
            <a:r>
              <a:rPr lang="en-US" sz="1400" err="1">
                <a:solidFill>
                  <a:srgbClr val="000000"/>
                </a:solidFill>
                <a:latin typeface="Manrope" pitchFamily="2" charset="0"/>
              </a:rPr>
              <a:t>imperdiet</a:t>
            </a:r>
            <a:r>
              <a:rPr lang="en-US" sz="1400">
                <a:solidFill>
                  <a:srgbClr val="000000"/>
                </a:solidFill>
                <a:latin typeface="Manrope" pitchFamily="2" charset="0"/>
              </a:rPr>
              <a:t> </a:t>
            </a:r>
            <a:r>
              <a:rPr lang="en-US" sz="1400" err="1">
                <a:solidFill>
                  <a:srgbClr val="000000"/>
                </a:solidFill>
                <a:latin typeface="Manrope" pitchFamily="2" charset="0"/>
              </a:rPr>
              <a:t>ornare</a:t>
            </a:r>
            <a:r>
              <a:rPr lang="en-US" sz="1400">
                <a:solidFill>
                  <a:srgbClr val="000000"/>
                </a:solidFill>
                <a:latin typeface="Manrope" pitchFamily="2" charset="0"/>
              </a:rPr>
              <a:t> </a:t>
            </a:r>
            <a:r>
              <a:rPr lang="en-US" sz="1400" err="1">
                <a:solidFill>
                  <a:srgbClr val="000000"/>
                </a:solidFill>
                <a:latin typeface="Manrope" pitchFamily="2" charset="0"/>
              </a:rPr>
              <a:t>neque</a:t>
            </a:r>
            <a:r>
              <a:rPr lang="en-US" sz="1400">
                <a:solidFill>
                  <a:srgbClr val="000000"/>
                </a:solidFill>
                <a:latin typeface="Manrope" pitchFamily="2" charset="0"/>
              </a:rPr>
              <a:t> id </a:t>
            </a:r>
            <a:r>
              <a:rPr lang="en-US" sz="1400" err="1">
                <a:solidFill>
                  <a:srgbClr val="000000"/>
                </a:solidFill>
                <a:latin typeface="Manrope" pitchFamily="2" charset="0"/>
              </a:rPr>
              <a:t>ultrices</a:t>
            </a:r>
            <a:r>
              <a:rPr lang="en-US" sz="1400">
                <a:solidFill>
                  <a:srgbClr val="000000"/>
                </a:solidFill>
                <a:latin typeface="Manrope" pitchFamily="2" charset="0"/>
              </a:rPr>
              <a:t>. Morbi </a:t>
            </a:r>
            <a:r>
              <a:rPr lang="en-US" sz="1400" err="1">
                <a:solidFill>
                  <a:srgbClr val="000000"/>
                </a:solidFill>
                <a:latin typeface="Manrope" pitchFamily="2" charset="0"/>
              </a:rPr>
              <a:t>faucibus</a:t>
            </a:r>
            <a:r>
              <a:rPr lang="en-US" sz="1400">
                <a:solidFill>
                  <a:srgbClr val="000000"/>
                </a:solidFill>
                <a:latin typeface="Manrope" pitchFamily="2" charset="0"/>
              </a:rPr>
              <a:t> </a:t>
            </a:r>
            <a:r>
              <a:rPr lang="en-US" sz="1400" err="1">
                <a:solidFill>
                  <a:srgbClr val="000000"/>
                </a:solidFill>
                <a:latin typeface="Manrope" pitchFamily="2" charset="0"/>
              </a:rPr>
              <a:t>odio</a:t>
            </a:r>
            <a:r>
              <a:rPr lang="en-US" sz="1400">
                <a:solidFill>
                  <a:srgbClr val="000000"/>
                </a:solidFill>
                <a:latin typeface="Manrope" pitchFamily="2" charset="0"/>
              </a:rPr>
              <a:t> sit </a:t>
            </a:r>
            <a:r>
              <a:rPr lang="en-US" sz="1400" err="1">
                <a:solidFill>
                  <a:srgbClr val="000000"/>
                </a:solidFill>
                <a:latin typeface="Manrope" pitchFamily="2" charset="0"/>
              </a:rPr>
              <a:t>amet</a:t>
            </a:r>
            <a:r>
              <a:rPr lang="en-US" sz="1400">
                <a:solidFill>
                  <a:srgbClr val="000000"/>
                </a:solidFill>
                <a:latin typeface="Manrope" pitchFamily="2" charset="0"/>
              </a:rPr>
              <a:t> </a:t>
            </a:r>
            <a:r>
              <a:rPr lang="en-US" sz="1400" err="1">
                <a:solidFill>
                  <a:srgbClr val="000000"/>
                </a:solidFill>
                <a:latin typeface="Manrope" pitchFamily="2" charset="0"/>
              </a:rPr>
              <a:t>metus</a:t>
            </a:r>
            <a:r>
              <a:rPr lang="en-US" sz="1400">
                <a:solidFill>
                  <a:srgbClr val="000000"/>
                </a:solidFill>
                <a:latin typeface="Manrope" pitchFamily="2" charset="0"/>
              </a:rPr>
              <a:t> </a:t>
            </a:r>
            <a:r>
              <a:rPr lang="en-US" sz="1400" err="1">
                <a:solidFill>
                  <a:srgbClr val="000000"/>
                </a:solidFill>
                <a:latin typeface="Manrope" pitchFamily="2" charset="0"/>
              </a:rPr>
              <a:t>varius</a:t>
            </a:r>
            <a:r>
              <a:rPr lang="en-US" sz="1400">
                <a:solidFill>
                  <a:srgbClr val="000000"/>
                </a:solidFill>
                <a:latin typeface="Manrope" pitchFamily="2" charset="0"/>
              </a:rPr>
              <a:t>, in </a:t>
            </a:r>
            <a:r>
              <a:rPr lang="en-US" sz="1400" err="1">
                <a:solidFill>
                  <a:srgbClr val="000000"/>
                </a:solidFill>
                <a:latin typeface="Manrope" pitchFamily="2" charset="0"/>
              </a:rPr>
              <a:t>sodales</a:t>
            </a:r>
            <a:r>
              <a:rPr lang="en-US" sz="1400">
                <a:solidFill>
                  <a:srgbClr val="000000"/>
                </a:solidFill>
                <a:latin typeface="Manrope" pitchFamily="2" charset="0"/>
              </a:rPr>
              <a:t> ante </a:t>
            </a:r>
            <a:r>
              <a:rPr lang="en-US" sz="1400" err="1">
                <a:solidFill>
                  <a:srgbClr val="000000"/>
                </a:solidFill>
                <a:latin typeface="Manrope" pitchFamily="2" charset="0"/>
              </a:rPr>
              <a:t>tempor</a:t>
            </a:r>
            <a:r>
              <a:rPr lang="en-US" sz="1400">
                <a:solidFill>
                  <a:srgbClr val="000000"/>
                </a:solidFill>
                <a:latin typeface="Manrope" pitchFamily="2" charset="0"/>
              </a:rPr>
              <a:t>. </a:t>
            </a:r>
            <a:r>
              <a:rPr lang="en-US" sz="1400" err="1">
                <a:solidFill>
                  <a:srgbClr val="000000"/>
                </a:solidFill>
                <a:latin typeface="Manrope" pitchFamily="2" charset="0"/>
              </a:rPr>
              <a:t>Pellentesque</a:t>
            </a:r>
            <a:r>
              <a:rPr lang="en-US" sz="1400">
                <a:solidFill>
                  <a:srgbClr val="000000"/>
                </a:solidFill>
                <a:latin typeface="Manrope" pitchFamily="2" charset="0"/>
              </a:rPr>
              <a:t> porta </a:t>
            </a:r>
            <a:r>
              <a:rPr lang="en-US" sz="1400" err="1">
                <a:solidFill>
                  <a:srgbClr val="000000"/>
                </a:solidFill>
                <a:latin typeface="Manrope" pitchFamily="2" charset="0"/>
              </a:rPr>
              <a:t>accumsan</a:t>
            </a:r>
            <a:r>
              <a:rPr lang="en-US" sz="1400">
                <a:solidFill>
                  <a:srgbClr val="000000"/>
                </a:solidFill>
                <a:latin typeface="Manrope" pitchFamily="2" charset="0"/>
              </a:rPr>
              <a:t> </a:t>
            </a:r>
            <a:r>
              <a:rPr lang="en-US" sz="1400" err="1">
                <a:solidFill>
                  <a:srgbClr val="000000"/>
                </a:solidFill>
                <a:latin typeface="Manrope" pitchFamily="2" charset="0"/>
              </a:rPr>
              <a:t>leo</a:t>
            </a:r>
            <a:r>
              <a:rPr lang="en-US" sz="1400">
                <a:solidFill>
                  <a:srgbClr val="000000"/>
                </a:solidFill>
                <a:latin typeface="Manrope" pitchFamily="2" charset="0"/>
              </a:rPr>
              <a:t> sed </a:t>
            </a:r>
            <a:r>
              <a:rPr lang="en-US" sz="1400" err="1">
                <a:solidFill>
                  <a:srgbClr val="000000"/>
                </a:solidFill>
                <a:latin typeface="Manrope" pitchFamily="2" charset="0"/>
              </a:rPr>
              <a:t>tristique</a:t>
            </a:r>
            <a:r>
              <a:rPr lang="en-US" sz="1400">
                <a:solidFill>
                  <a:srgbClr val="000000"/>
                </a:solidFill>
                <a:latin typeface="Manrope" pitchFamily="2" charset="0"/>
              </a:rPr>
              <a:t>. Mauris </a:t>
            </a:r>
            <a:r>
              <a:rPr lang="en-US" sz="1400" err="1">
                <a:solidFill>
                  <a:srgbClr val="000000"/>
                </a:solidFill>
                <a:latin typeface="Manrope" pitchFamily="2" charset="0"/>
              </a:rPr>
              <a:t>eget</a:t>
            </a:r>
            <a:r>
              <a:rPr lang="en-US" sz="1400">
                <a:solidFill>
                  <a:srgbClr val="000000"/>
                </a:solidFill>
                <a:latin typeface="Manrope" pitchFamily="2" charset="0"/>
              </a:rPr>
              <a:t> </a:t>
            </a:r>
            <a:r>
              <a:rPr lang="en-US" sz="1400" err="1">
                <a:solidFill>
                  <a:srgbClr val="000000"/>
                </a:solidFill>
                <a:latin typeface="Manrope" pitchFamily="2" charset="0"/>
              </a:rPr>
              <a:t>egestas</a:t>
            </a:r>
            <a:r>
              <a:rPr lang="en-US" sz="1400">
                <a:solidFill>
                  <a:srgbClr val="000000"/>
                </a:solidFill>
                <a:latin typeface="Manrope" pitchFamily="2" charset="0"/>
              </a:rPr>
              <a:t> diam. </a:t>
            </a:r>
            <a:r>
              <a:rPr lang="en-US" sz="1400" err="1">
                <a:solidFill>
                  <a:srgbClr val="000000"/>
                </a:solidFill>
                <a:latin typeface="Manrope" pitchFamily="2" charset="0"/>
              </a:rPr>
              <a:t>Nullam</a:t>
            </a:r>
            <a:r>
              <a:rPr lang="en-US" sz="1400">
                <a:solidFill>
                  <a:srgbClr val="000000"/>
                </a:solidFill>
                <a:latin typeface="Manrope" pitchFamily="2" charset="0"/>
              </a:rPr>
              <a:t> </a:t>
            </a:r>
            <a:r>
              <a:rPr lang="en-US" sz="1400" err="1">
                <a:solidFill>
                  <a:srgbClr val="000000"/>
                </a:solidFill>
                <a:latin typeface="Manrope" pitchFamily="2" charset="0"/>
              </a:rPr>
              <a:t>sagittis</a:t>
            </a:r>
            <a:r>
              <a:rPr lang="en-US" sz="1400">
                <a:solidFill>
                  <a:srgbClr val="000000"/>
                </a:solidFill>
                <a:latin typeface="Manrope" pitchFamily="2" charset="0"/>
              </a:rPr>
              <a:t> </a:t>
            </a:r>
            <a:r>
              <a:rPr lang="en-US" sz="1400" err="1">
                <a:solidFill>
                  <a:srgbClr val="000000"/>
                </a:solidFill>
                <a:latin typeface="Manrope" pitchFamily="2" charset="0"/>
              </a:rPr>
              <a:t>viverra</a:t>
            </a:r>
            <a:r>
              <a:rPr lang="en-US" sz="1400">
                <a:solidFill>
                  <a:srgbClr val="000000"/>
                </a:solidFill>
                <a:latin typeface="Manrope" pitchFamily="2" charset="0"/>
              </a:rPr>
              <a:t> </a:t>
            </a:r>
            <a:r>
              <a:rPr lang="en-US" sz="1400" err="1">
                <a:solidFill>
                  <a:srgbClr val="000000"/>
                </a:solidFill>
                <a:latin typeface="Manrope" pitchFamily="2" charset="0"/>
              </a:rPr>
              <a:t>leo</a:t>
            </a:r>
            <a:r>
              <a:rPr lang="en-US" sz="1400">
                <a:solidFill>
                  <a:srgbClr val="000000"/>
                </a:solidFill>
                <a:latin typeface="Manrope" pitchFamily="2" charset="0"/>
              </a:rPr>
              <a:t> </a:t>
            </a:r>
            <a:r>
              <a:rPr lang="en-US" sz="1400" err="1">
                <a:solidFill>
                  <a:srgbClr val="000000"/>
                </a:solidFill>
                <a:latin typeface="Manrope" pitchFamily="2" charset="0"/>
              </a:rPr>
              <a:t>eu</a:t>
            </a:r>
            <a:r>
              <a:rPr lang="en-US" sz="1400">
                <a:solidFill>
                  <a:srgbClr val="000000"/>
                </a:solidFill>
                <a:latin typeface="Manrope" pitchFamily="2" charset="0"/>
              </a:rPr>
              <a:t> </a:t>
            </a:r>
            <a:r>
              <a:rPr lang="en-US" sz="1400" err="1">
                <a:solidFill>
                  <a:srgbClr val="000000"/>
                </a:solidFill>
                <a:latin typeface="Manrope" pitchFamily="2" charset="0"/>
              </a:rPr>
              <a:t>sodales</a:t>
            </a:r>
            <a:r>
              <a:rPr lang="en-US" sz="1400">
                <a:solidFill>
                  <a:srgbClr val="000000"/>
                </a:solidFill>
                <a:latin typeface="Manrope" pitchFamily="2" charset="0"/>
              </a:rPr>
              <a:t>. Donec </a:t>
            </a:r>
            <a:r>
              <a:rPr lang="en-US" sz="1400" err="1">
                <a:solidFill>
                  <a:srgbClr val="000000"/>
                </a:solidFill>
                <a:latin typeface="Manrope" pitchFamily="2" charset="0"/>
              </a:rPr>
              <a:t>quis</a:t>
            </a:r>
            <a:r>
              <a:rPr lang="en-US" sz="1400">
                <a:solidFill>
                  <a:srgbClr val="000000"/>
                </a:solidFill>
                <a:latin typeface="Manrope" pitchFamily="2" charset="0"/>
              </a:rPr>
              <a:t> pulvinar libero. </a:t>
            </a:r>
            <a:r>
              <a:rPr lang="en-US" sz="1400" err="1">
                <a:solidFill>
                  <a:srgbClr val="000000"/>
                </a:solidFill>
                <a:latin typeface="Manrope" pitchFamily="2" charset="0"/>
              </a:rPr>
              <a:t>Phasellus</a:t>
            </a:r>
            <a:r>
              <a:rPr lang="en-US" sz="1400">
                <a:solidFill>
                  <a:srgbClr val="000000"/>
                </a:solidFill>
                <a:latin typeface="Manrope" pitchFamily="2" charset="0"/>
              </a:rPr>
              <a:t> </a:t>
            </a:r>
            <a:r>
              <a:rPr lang="en-US" sz="1400" err="1">
                <a:solidFill>
                  <a:srgbClr val="000000"/>
                </a:solidFill>
                <a:latin typeface="Manrope" pitchFamily="2" charset="0"/>
              </a:rPr>
              <a:t>eu</a:t>
            </a:r>
            <a:r>
              <a:rPr lang="en-US" sz="1400">
                <a:solidFill>
                  <a:srgbClr val="000000"/>
                </a:solidFill>
                <a:latin typeface="Manrope" pitchFamily="2" charset="0"/>
              </a:rPr>
              <a:t> </a:t>
            </a:r>
            <a:r>
              <a:rPr lang="en-US" sz="1400" err="1">
                <a:solidFill>
                  <a:srgbClr val="000000"/>
                </a:solidFill>
                <a:latin typeface="Manrope" pitchFamily="2" charset="0"/>
              </a:rPr>
              <a:t>sapien</a:t>
            </a:r>
            <a:r>
              <a:rPr lang="en-US" sz="1400">
                <a:solidFill>
                  <a:srgbClr val="000000"/>
                </a:solidFill>
                <a:latin typeface="Manrope" pitchFamily="2" charset="0"/>
              </a:rPr>
              <a:t> dui. Donec </a:t>
            </a:r>
            <a:r>
              <a:rPr lang="en-US" sz="1400" err="1">
                <a:solidFill>
                  <a:srgbClr val="000000"/>
                </a:solidFill>
                <a:latin typeface="Manrope" pitchFamily="2" charset="0"/>
              </a:rPr>
              <a:t>quis</a:t>
            </a:r>
            <a:r>
              <a:rPr lang="en-US" sz="1400">
                <a:solidFill>
                  <a:srgbClr val="000000"/>
                </a:solidFill>
                <a:latin typeface="Manrope" pitchFamily="2" charset="0"/>
              </a:rPr>
              <a:t> </a:t>
            </a:r>
            <a:r>
              <a:rPr lang="en-US" sz="1400" err="1">
                <a:solidFill>
                  <a:srgbClr val="000000"/>
                </a:solidFill>
                <a:latin typeface="Manrope" pitchFamily="2" charset="0"/>
              </a:rPr>
              <a:t>mollis</a:t>
            </a:r>
            <a:r>
              <a:rPr lang="en-US" sz="1400">
                <a:solidFill>
                  <a:srgbClr val="000000"/>
                </a:solidFill>
                <a:latin typeface="Manrope" pitchFamily="2" charset="0"/>
              </a:rPr>
              <a:t> ipsum. </a:t>
            </a:r>
            <a:r>
              <a:rPr lang="en-US" sz="1400" err="1">
                <a:solidFill>
                  <a:srgbClr val="000000"/>
                </a:solidFill>
                <a:latin typeface="Manrope" pitchFamily="2" charset="0"/>
              </a:rPr>
              <a:t>Praesent</a:t>
            </a:r>
            <a:r>
              <a:rPr lang="en-US" sz="1400">
                <a:solidFill>
                  <a:srgbClr val="000000"/>
                </a:solidFill>
                <a:latin typeface="Manrope" pitchFamily="2" charset="0"/>
              </a:rPr>
              <a:t> et magna convallis, </a:t>
            </a:r>
            <a:r>
              <a:rPr lang="en-US" sz="1400" err="1">
                <a:solidFill>
                  <a:srgbClr val="000000"/>
                </a:solidFill>
                <a:latin typeface="Manrope" pitchFamily="2" charset="0"/>
              </a:rPr>
              <a:t>iaculis</a:t>
            </a:r>
            <a:r>
              <a:rPr lang="en-US" sz="1400">
                <a:solidFill>
                  <a:srgbClr val="000000"/>
                </a:solidFill>
                <a:latin typeface="Manrope" pitchFamily="2" charset="0"/>
              </a:rPr>
              <a:t> dolor id, </a:t>
            </a:r>
            <a:r>
              <a:rPr lang="en-US" sz="1400" err="1">
                <a:solidFill>
                  <a:srgbClr val="000000"/>
                </a:solidFill>
                <a:latin typeface="Manrope" pitchFamily="2" charset="0"/>
              </a:rPr>
              <a:t>dapibus</a:t>
            </a:r>
            <a:r>
              <a:rPr lang="en-US" sz="1400">
                <a:solidFill>
                  <a:srgbClr val="000000"/>
                </a:solidFill>
                <a:latin typeface="Manrope" pitchFamily="2" charset="0"/>
              </a:rPr>
              <a:t> </a:t>
            </a:r>
            <a:r>
              <a:rPr lang="en-US" sz="1400" err="1">
                <a:solidFill>
                  <a:srgbClr val="000000"/>
                </a:solidFill>
                <a:latin typeface="Manrope" pitchFamily="2" charset="0"/>
              </a:rPr>
              <a:t>nisl</a:t>
            </a:r>
            <a:r>
              <a:rPr lang="en-US" sz="1400">
                <a:solidFill>
                  <a:srgbClr val="000000"/>
                </a:solidFill>
                <a:latin typeface="Manrope" pitchFamily="2" charset="0"/>
              </a:rPr>
              <a:t>. </a:t>
            </a:r>
            <a:r>
              <a:rPr lang="en-US" sz="1400" err="1">
                <a:solidFill>
                  <a:srgbClr val="000000"/>
                </a:solidFill>
                <a:latin typeface="Manrope" pitchFamily="2" charset="0"/>
              </a:rPr>
              <a:t>Pellentesque</a:t>
            </a:r>
            <a:r>
              <a:rPr lang="en-US" sz="1400">
                <a:solidFill>
                  <a:srgbClr val="000000"/>
                </a:solidFill>
                <a:latin typeface="Manrope" pitchFamily="2" charset="0"/>
              </a:rPr>
              <a:t> nec </a:t>
            </a:r>
            <a:r>
              <a:rPr lang="en-US" sz="1400" err="1">
                <a:solidFill>
                  <a:srgbClr val="000000"/>
                </a:solidFill>
                <a:latin typeface="Manrope" pitchFamily="2" charset="0"/>
              </a:rPr>
              <a:t>erat</a:t>
            </a:r>
            <a:r>
              <a:rPr lang="en-US" sz="1400">
                <a:solidFill>
                  <a:srgbClr val="000000"/>
                </a:solidFill>
                <a:latin typeface="Manrope" pitchFamily="2" charset="0"/>
              </a:rPr>
              <a:t> </a:t>
            </a:r>
            <a:r>
              <a:rPr lang="en-US" sz="1400" err="1">
                <a:solidFill>
                  <a:srgbClr val="000000"/>
                </a:solidFill>
                <a:latin typeface="Manrope" pitchFamily="2" charset="0"/>
              </a:rPr>
              <a:t>odio</a:t>
            </a:r>
            <a:r>
              <a:rPr lang="en-US" sz="1400">
                <a:solidFill>
                  <a:srgbClr val="000000"/>
                </a:solidFill>
                <a:latin typeface="Manrope" pitchFamily="2" charset="0"/>
              </a:rPr>
              <a:t>.</a:t>
            </a:r>
            <a:endParaRPr lang="en-US" sz="1400">
              <a:latin typeface="Manrope" pitchFamily="2" charset="0"/>
              <a:cs typeface="Arial" panose="020B0604020202020204" pitchFamily="34" charset="0"/>
            </a:endParaRPr>
          </a:p>
        </p:txBody>
      </p:sp>
      <p:sp>
        <p:nvSpPr>
          <p:cNvPr id="10" name="Text Placeholder 8">
            <a:extLst>
              <a:ext uri="{FF2B5EF4-FFF2-40B4-BE49-F238E27FC236}">
                <a16:creationId xmlns:a16="http://schemas.microsoft.com/office/drawing/2014/main" id="{8FEA18FE-0BF6-884B-38FD-4E01D90C16F3}"/>
              </a:ext>
            </a:extLst>
          </p:cNvPr>
          <p:cNvSpPr>
            <a:spLocks noGrp="1"/>
          </p:cNvSpPr>
          <p:nvPr>
            <p:ph type="body" sz="quarter" idx="15"/>
          </p:nvPr>
        </p:nvSpPr>
        <p:spPr>
          <a:xfrm>
            <a:off x="7985127"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83778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1D3436-4F91-8940-0B83-54D780CD9654}"/>
              </a:ext>
            </a:extLst>
          </p:cNvPr>
          <p:cNvSpPr>
            <a:spLocks noGrp="1"/>
          </p:cNvSpPr>
          <p:nvPr>
            <p:ph type="body" sz="quarter" idx="14" hasCustomPrompt="1"/>
          </p:nvPr>
        </p:nvSpPr>
        <p:spPr>
          <a:xfrm>
            <a:off x="285750" y="1233488"/>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01</a:t>
            </a:r>
          </a:p>
        </p:txBody>
      </p:sp>
      <p:sp>
        <p:nvSpPr>
          <p:cNvPr id="2" name="Text Placeholder 6">
            <a:extLst>
              <a:ext uri="{FF2B5EF4-FFF2-40B4-BE49-F238E27FC236}">
                <a16:creationId xmlns:a16="http://schemas.microsoft.com/office/drawing/2014/main" id="{F6B2F609-78AA-5F11-9768-DD68BF2A8D54}"/>
              </a:ext>
            </a:extLst>
          </p:cNvPr>
          <p:cNvSpPr>
            <a:spLocks noGrp="1"/>
          </p:cNvSpPr>
          <p:nvPr>
            <p:ph type="body" sz="quarter" idx="15" hasCustomPrompt="1"/>
          </p:nvPr>
        </p:nvSpPr>
        <p:spPr>
          <a:xfrm>
            <a:off x="1022350" y="1233488"/>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1</a:t>
            </a:r>
          </a:p>
        </p:txBody>
      </p:sp>
      <p:sp>
        <p:nvSpPr>
          <p:cNvPr id="4" name="Text Placeholder 6">
            <a:extLst>
              <a:ext uri="{FF2B5EF4-FFF2-40B4-BE49-F238E27FC236}">
                <a16:creationId xmlns:a16="http://schemas.microsoft.com/office/drawing/2014/main" id="{E3E2F0AC-3875-2F60-ED20-97FFCC095793}"/>
              </a:ext>
            </a:extLst>
          </p:cNvPr>
          <p:cNvSpPr>
            <a:spLocks noGrp="1"/>
          </p:cNvSpPr>
          <p:nvPr>
            <p:ph type="body" sz="quarter" idx="16" hasCustomPrompt="1"/>
          </p:nvPr>
        </p:nvSpPr>
        <p:spPr>
          <a:xfrm>
            <a:off x="285750" y="1716089"/>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02</a:t>
            </a:r>
          </a:p>
        </p:txBody>
      </p:sp>
      <p:sp>
        <p:nvSpPr>
          <p:cNvPr id="6" name="Text Placeholder 6">
            <a:extLst>
              <a:ext uri="{FF2B5EF4-FFF2-40B4-BE49-F238E27FC236}">
                <a16:creationId xmlns:a16="http://schemas.microsoft.com/office/drawing/2014/main" id="{6C32DA99-99BE-8C43-43D7-11ABD5FF0A2E}"/>
              </a:ext>
            </a:extLst>
          </p:cNvPr>
          <p:cNvSpPr>
            <a:spLocks noGrp="1"/>
          </p:cNvSpPr>
          <p:nvPr>
            <p:ph type="body" sz="quarter" idx="17" hasCustomPrompt="1"/>
          </p:nvPr>
        </p:nvSpPr>
        <p:spPr>
          <a:xfrm>
            <a:off x="1022350" y="1716089"/>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2</a:t>
            </a:r>
          </a:p>
        </p:txBody>
      </p:sp>
      <p:sp>
        <p:nvSpPr>
          <p:cNvPr id="8" name="Text Placeholder 6">
            <a:extLst>
              <a:ext uri="{FF2B5EF4-FFF2-40B4-BE49-F238E27FC236}">
                <a16:creationId xmlns:a16="http://schemas.microsoft.com/office/drawing/2014/main" id="{F218A55C-5EE7-0628-72C1-E48CA4F2BCE4}"/>
              </a:ext>
            </a:extLst>
          </p:cNvPr>
          <p:cNvSpPr>
            <a:spLocks noGrp="1"/>
          </p:cNvSpPr>
          <p:nvPr>
            <p:ph type="body" sz="quarter" idx="18" hasCustomPrompt="1"/>
          </p:nvPr>
        </p:nvSpPr>
        <p:spPr>
          <a:xfrm>
            <a:off x="285750" y="2203769"/>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03</a:t>
            </a:r>
          </a:p>
        </p:txBody>
      </p:sp>
      <p:sp>
        <p:nvSpPr>
          <p:cNvPr id="9" name="Text Placeholder 6">
            <a:extLst>
              <a:ext uri="{FF2B5EF4-FFF2-40B4-BE49-F238E27FC236}">
                <a16:creationId xmlns:a16="http://schemas.microsoft.com/office/drawing/2014/main" id="{D7C34DD8-0A37-B804-6F63-E20000D3C014}"/>
              </a:ext>
            </a:extLst>
          </p:cNvPr>
          <p:cNvSpPr>
            <a:spLocks noGrp="1"/>
          </p:cNvSpPr>
          <p:nvPr>
            <p:ph type="body" sz="quarter" idx="19" hasCustomPrompt="1"/>
          </p:nvPr>
        </p:nvSpPr>
        <p:spPr>
          <a:xfrm>
            <a:off x="1022350" y="2203769"/>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3</a:t>
            </a:r>
          </a:p>
        </p:txBody>
      </p:sp>
      <p:sp>
        <p:nvSpPr>
          <p:cNvPr id="10" name="Text Placeholder 6">
            <a:extLst>
              <a:ext uri="{FF2B5EF4-FFF2-40B4-BE49-F238E27FC236}">
                <a16:creationId xmlns:a16="http://schemas.microsoft.com/office/drawing/2014/main" id="{1A46B87A-EEF8-BA18-CCB2-F6C27DA05AA8}"/>
              </a:ext>
            </a:extLst>
          </p:cNvPr>
          <p:cNvSpPr>
            <a:spLocks noGrp="1"/>
          </p:cNvSpPr>
          <p:nvPr>
            <p:ph type="body" sz="quarter" idx="20" hasCustomPrompt="1"/>
          </p:nvPr>
        </p:nvSpPr>
        <p:spPr>
          <a:xfrm>
            <a:off x="285750" y="2691449"/>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04</a:t>
            </a:r>
          </a:p>
        </p:txBody>
      </p:sp>
      <p:sp>
        <p:nvSpPr>
          <p:cNvPr id="11" name="Text Placeholder 6">
            <a:extLst>
              <a:ext uri="{FF2B5EF4-FFF2-40B4-BE49-F238E27FC236}">
                <a16:creationId xmlns:a16="http://schemas.microsoft.com/office/drawing/2014/main" id="{ADD1F142-139E-301B-ACD7-DFF89258A5FF}"/>
              </a:ext>
            </a:extLst>
          </p:cNvPr>
          <p:cNvSpPr>
            <a:spLocks noGrp="1"/>
          </p:cNvSpPr>
          <p:nvPr>
            <p:ph type="body" sz="quarter" idx="21" hasCustomPrompt="1"/>
          </p:nvPr>
        </p:nvSpPr>
        <p:spPr>
          <a:xfrm>
            <a:off x="1022350" y="2691449"/>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4</a:t>
            </a:r>
          </a:p>
        </p:txBody>
      </p:sp>
      <p:sp>
        <p:nvSpPr>
          <p:cNvPr id="12" name="Text Placeholder 6">
            <a:extLst>
              <a:ext uri="{FF2B5EF4-FFF2-40B4-BE49-F238E27FC236}">
                <a16:creationId xmlns:a16="http://schemas.microsoft.com/office/drawing/2014/main" id="{86A700CC-6EDB-44FC-86AC-29C50396786F}"/>
              </a:ext>
            </a:extLst>
          </p:cNvPr>
          <p:cNvSpPr>
            <a:spLocks noGrp="1"/>
          </p:cNvSpPr>
          <p:nvPr>
            <p:ph type="body" sz="quarter" idx="22" hasCustomPrompt="1"/>
          </p:nvPr>
        </p:nvSpPr>
        <p:spPr>
          <a:xfrm>
            <a:off x="285750" y="3165758"/>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05</a:t>
            </a:r>
          </a:p>
        </p:txBody>
      </p:sp>
      <p:sp>
        <p:nvSpPr>
          <p:cNvPr id="13" name="Text Placeholder 6">
            <a:extLst>
              <a:ext uri="{FF2B5EF4-FFF2-40B4-BE49-F238E27FC236}">
                <a16:creationId xmlns:a16="http://schemas.microsoft.com/office/drawing/2014/main" id="{CB04FE36-9811-E837-1568-A6B099EF3FCD}"/>
              </a:ext>
            </a:extLst>
          </p:cNvPr>
          <p:cNvSpPr>
            <a:spLocks noGrp="1"/>
          </p:cNvSpPr>
          <p:nvPr>
            <p:ph type="body" sz="quarter" idx="23" hasCustomPrompt="1"/>
          </p:nvPr>
        </p:nvSpPr>
        <p:spPr>
          <a:xfrm>
            <a:off x="1022350" y="3165758"/>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5</a:t>
            </a:r>
          </a:p>
        </p:txBody>
      </p:sp>
      <p:sp>
        <p:nvSpPr>
          <p:cNvPr id="14" name="Text Placeholder 6">
            <a:extLst>
              <a:ext uri="{FF2B5EF4-FFF2-40B4-BE49-F238E27FC236}">
                <a16:creationId xmlns:a16="http://schemas.microsoft.com/office/drawing/2014/main" id="{E286A9A1-9A6E-9803-DB9D-6460D97FA98F}"/>
              </a:ext>
            </a:extLst>
          </p:cNvPr>
          <p:cNvSpPr>
            <a:spLocks noGrp="1"/>
          </p:cNvSpPr>
          <p:nvPr>
            <p:ph type="body" sz="quarter" idx="24" hasCustomPrompt="1"/>
          </p:nvPr>
        </p:nvSpPr>
        <p:spPr>
          <a:xfrm>
            <a:off x="285750" y="3641944"/>
            <a:ext cx="609600" cy="366712"/>
          </a:xfrm>
          <a:prstGeom prst="rect">
            <a:avLst/>
          </a:prstGeom>
        </p:spPr>
        <p:txBody>
          <a:bodyPr lIns="0" tIns="0" rIns="0" bIns="0"/>
          <a:lstStyle>
            <a:lvl1pPr marL="0" indent="0">
              <a:buNone/>
              <a:defRPr sz="2000" b="1" i="0">
                <a:solidFill>
                  <a:schemeClr val="accent2"/>
                </a:solidFill>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06</a:t>
            </a:r>
          </a:p>
        </p:txBody>
      </p:sp>
      <p:sp>
        <p:nvSpPr>
          <p:cNvPr id="17" name="Text Placeholder 6">
            <a:extLst>
              <a:ext uri="{FF2B5EF4-FFF2-40B4-BE49-F238E27FC236}">
                <a16:creationId xmlns:a16="http://schemas.microsoft.com/office/drawing/2014/main" id="{ACACBD53-1F77-95BF-A84B-37DDD605B440}"/>
              </a:ext>
            </a:extLst>
          </p:cNvPr>
          <p:cNvSpPr>
            <a:spLocks noGrp="1"/>
          </p:cNvSpPr>
          <p:nvPr>
            <p:ph type="body" sz="quarter" idx="26" hasCustomPrompt="1"/>
          </p:nvPr>
        </p:nvSpPr>
        <p:spPr>
          <a:xfrm>
            <a:off x="1022350" y="3641944"/>
            <a:ext cx="7835900" cy="366712"/>
          </a:xfrm>
          <a:prstGeom prst="rect">
            <a:avLst/>
          </a:prstGeom>
        </p:spPr>
        <p:txBody>
          <a:bodyPr lIns="0" tIns="0" rIns="0" bIns="0"/>
          <a:lstStyle>
            <a:lvl1pPr marL="0" indent="0">
              <a:buNone/>
              <a:defRPr sz="2000" b="0" i="0">
                <a:latin typeface="Arial" panose="020B0604020202020204" pitchFamily="34" charset="0"/>
                <a:cs typeface="Arial" panose="020B0604020202020204" pitchFamily="34" charset="0"/>
              </a:defRPr>
            </a:lvl1pPr>
            <a:lvl2pPr>
              <a:defRPr sz="2400">
                <a:latin typeface="Manrope" pitchFamily="2" charset="0"/>
              </a:defRPr>
            </a:lvl2pPr>
            <a:lvl3pPr>
              <a:defRPr sz="2400">
                <a:latin typeface="Manrope" pitchFamily="2" charset="0"/>
              </a:defRPr>
            </a:lvl3pPr>
            <a:lvl4pPr>
              <a:defRPr sz="2400">
                <a:latin typeface="Manrope" pitchFamily="2" charset="0"/>
              </a:defRPr>
            </a:lvl4pPr>
            <a:lvl5pPr>
              <a:defRPr sz="2400">
                <a:latin typeface="Manrope" pitchFamily="2" charset="0"/>
              </a:defRPr>
            </a:lvl5pPr>
          </a:lstStyle>
          <a:p>
            <a:pPr lvl="0"/>
            <a:r>
              <a:rPr lang="en-US"/>
              <a:t>Item 6</a:t>
            </a:r>
          </a:p>
        </p:txBody>
      </p:sp>
      <p:pic>
        <p:nvPicPr>
          <p:cNvPr id="3" name="Picture 2">
            <a:extLst>
              <a:ext uri="{FF2B5EF4-FFF2-40B4-BE49-F238E27FC236}">
                <a16:creationId xmlns:a16="http://schemas.microsoft.com/office/drawing/2014/main" id="{1DA8F921-FE8E-6FF4-D884-D6F7EDAA2B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515184"/>
            <a:ext cx="877226" cy="164479"/>
          </a:xfrm>
          <a:prstGeom prst="rect">
            <a:avLst/>
          </a:prstGeom>
        </p:spPr>
      </p:pic>
      <p:sp>
        <p:nvSpPr>
          <p:cNvPr id="5" name="Title 9">
            <a:extLst>
              <a:ext uri="{FF2B5EF4-FFF2-40B4-BE49-F238E27FC236}">
                <a16:creationId xmlns:a16="http://schemas.microsoft.com/office/drawing/2014/main" id="{2EAA0840-3B51-9D20-4704-EE4DC8935F7E}"/>
              </a:ext>
            </a:extLst>
          </p:cNvPr>
          <p:cNvSpPr>
            <a:spLocks noGrp="1"/>
          </p:cNvSpPr>
          <p:nvPr>
            <p:ph type="title" hasCustomPrompt="1"/>
          </p:nvPr>
        </p:nvSpPr>
        <p:spPr>
          <a:xfrm>
            <a:off x="285750" y="544678"/>
            <a:ext cx="8572500"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8" name="Rectangle 17">
            <a:extLst>
              <a:ext uri="{FF2B5EF4-FFF2-40B4-BE49-F238E27FC236}">
                <a16:creationId xmlns:a16="http://schemas.microsoft.com/office/drawing/2014/main" id="{985A87CE-9364-5FFF-AA80-C8D86C72C3E2}"/>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4">
            <a:extLst>
              <a:ext uri="{FF2B5EF4-FFF2-40B4-BE49-F238E27FC236}">
                <a16:creationId xmlns:a16="http://schemas.microsoft.com/office/drawing/2014/main" id="{AC9DAC98-D0EA-38C5-0498-6E5B09D37C24}"/>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70242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Color Block Graphic">
    <p:bg>
      <p:bgPr>
        <a:solidFill>
          <a:schemeClr val="bg2"/>
        </a:solidFill>
        <a:effectLst/>
      </p:bgPr>
    </p:bg>
    <p:spTree>
      <p:nvGrpSpPr>
        <p:cNvPr id="1" name=""/>
        <p:cNvGrpSpPr/>
        <p:nvPr/>
      </p:nvGrpSpPr>
      <p:grpSpPr>
        <a:xfrm>
          <a:off x="0" y="0"/>
          <a:ext cx="0" cy="0"/>
          <a:chOff x="0" y="0"/>
          <a:chExt cx="0" cy="0"/>
        </a:xfrm>
      </p:grpSpPr>
      <p:sp>
        <p:nvSpPr>
          <p:cNvPr id="6" name="object 2" hidden="1">
            <a:extLst>
              <a:ext uri="{FF2B5EF4-FFF2-40B4-BE49-F238E27FC236}">
                <a16:creationId xmlns:a16="http://schemas.microsoft.com/office/drawing/2014/main" id="{4A90616F-93CA-3917-8251-B8E8BA54965C}"/>
              </a:ext>
            </a:extLst>
          </p:cNvPr>
          <p:cNvSpPr>
            <a:spLocks noGrp="1" noRot="1" noMove="1" noResize="1" noEditPoints="1" noAdjustHandles="1" noChangeArrowheads="1" noChangeShapeType="1"/>
          </p:cNvSpPr>
          <p:nvPr/>
        </p:nvSpPr>
        <p:spPr>
          <a:xfrm flipH="1">
            <a:off x="285750" y="5368973"/>
            <a:ext cx="2781300" cy="2976561"/>
          </a:xfrm>
          <a:custGeom>
            <a:avLst/>
            <a:gdLst/>
            <a:ahLst/>
            <a:cxnLst/>
            <a:rect l="l" t="t" r="r" b="b"/>
            <a:pathLst>
              <a:path w="5832475" h="5822315">
                <a:moveTo>
                  <a:pt x="5413458"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5402976"/>
                </a:lnTo>
                <a:lnTo>
                  <a:pt x="2817" y="5451821"/>
                </a:lnTo>
                <a:lnTo>
                  <a:pt x="11061" y="5499010"/>
                </a:lnTo>
                <a:lnTo>
                  <a:pt x="24417" y="5544231"/>
                </a:lnTo>
                <a:lnTo>
                  <a:pt x="42571" y="5587168"/>
                </a:lnTo>
                <a:lnTo>
                  <a:pt x="65208" y="5627507"/>
                </a:lnTo>
                <a:lnTo>
                  <a:pt x="92014" y="5664935"/>
                </a:lnTo>
                <a:lnTo>
                  <a:pt x="122675" y="5699136"/>
                </a:lnTo>
                <a:lnTo>
                  <a:pt x="156876" y="5729797"/>
                </a:lnTo>
                <a:lnTo>
                  <a:pt x="194304" y="5756603"/>
                </a:lnTo>
                <a:lnTo>
                  <a:pt x="234643" y="5779240"/>
                </a:lnTo>
                <a:lnTo>
                  <a:pt x="277581" y="5797394"/>
                </a:lnTo>
                <a:lnTo>
                  <a:pt x="322801" y="5810750"/>
                </a:lnTo>
                <a:lnTo>
                  <a:pt x="369991" y="5818994"/>
                </a:lnTo>
                <a:lnTo>
                  <a:pt x="418835" y="5821812"/>
                </a:lnTo>
                <a:lnTo>
                  <a:pt x="5413458" y="5821812"/>
                </a:lnTo>
                <a:lnTo>
                  <a:pt x="5462302" y="5818994"/>
                </a:lnTo>
                <a:lnTo>
                  <a:pt x="5509492" y="5810750"/>
                </a:lnTo>
                <a:lnTo>
                  <a:pt x="5554712" y="5797394"/>
                </a:lnTo>
                <a:lnTo>
                  <a:pt x="5597649" y="5779240"/>
                </a:lnTo>
                <a:lnTo>
                  <a:pt x="5637989" y="5756603"/>
                </a:lnTo>
                <a:lnTo>
                  <a:pt x="5675416" y="5729797"/>
                </a:lnTo>
                <a:lnTo>
                  <a:pt x="5709618" y="5699136"/>
                </a:lnTo>
                <a:lnTo>
                  <a:pt x="5740278" y="5664935"/>
                </a:lnTo>
                <a:lnTo>
                  <a:pt x="5767084" y="5627507"/>
                </a:lnTo>
                <a:lnTo>
                  <a:pt x="5789721" y="5587168"/>
                </a:lnTo>
                <a:lnTo>
                  <a:pt x="5807875" y="5544231"/>
                </a:lnTo>
                <a:lnTo>
                  <a:pt x="5821231" y="5499010"/>
                </a:lnTo>
                <a:lnTo>
                  <a:pt x="5829475" y="5451821"/>
                </a:lnTo>
                <a:lnTo>
                  <a:pt x="5832293" y="5402976"/>
                </a:lnTo>
                <a:lnTo>
                  <a:pt x="5832293" y="418835"/>
                </a:lnTo>
                <a:lnTo>
                  <a:pt x="5829475" y="369991"/>
                </a:lnTo>
                <a:lnTo>
                  <a:pt x="5821231" y="322801"/>
                </a:lnTo>
                <a:lnTo>
                  <a:pt x="5807875" y="277581"/>
                </a:lnTo>
                <a:lnTo>
                  <a:pt x="5789721" y="234643"/>
                </a:lnTo>
                <a:lnTo>
                  <a:pt x="5767084" y="194304"/>
                </a:lnTo>
                <a:lnTo>
                  <a:pt x="5740278" y="156876"/>
                </a:lnTo>
                <a:lnTo>
                  <a:pt x="5709618" y="122675"/>
                </a:lnTo>
                <a:lnTo>
                  <a:pt x="5675416" y="92014"/>
                </a:lnTo>
                <a:lnTo>
                  <a:pt x="5637989" y="65208"/>
                </a:lnTo>
                <a:lnTo>
                  <a:pt x="5597649" y="42571"/>
                </a:lnTo>
                <a:lnTo>
                  <a:pt x="5554712" y="24417"/>
                </a:lnTo>
                <a:lnTo>
                  <a:pt x="5509492" y="11061"/>
                </a:lnTo>
                <a:lnTo>
                  <a:pt x="5462302" y="2817"/>
                </a:lnTo>
                <a:lnTo>
                  <a:pt x="5413458" y="0"/>
                </a:lnTo>
                <a:close/>
              </a:path>
            </a:pathLst>
          </a:custGeom>
          <a:solidFill>
            <a:schemeClr val="accent5">
              <a:lumMod val="40000"/>
              <a:lumOff val="60000"/>
            </a:schemeClr>
          </a:solidFill>
        </p:spPr>
        <p:txBody>
          <a:bodyPr wrap="square" lIns="182880" tIns="182880" rIns="182880" bIns="0" rtlCol="0"/>
          <a:lstStyle/>
          <a:p>
            <a:pPr>
              <a:spcAft>
                <a:spcPts val="1200"/>
              </a:spcAft>
            </a:pPr>
            <a:r>
              <a:rPr lang="en-US" sz="1400" b="0" i="0">
                <a:latin typeface="Arial" panose="020B0604020202020204" pitchFamily="34" charset="0"/>
              </a:rPr>
              <a:t>Poor Self-Awareness is a Patient Safety Problem</a:t>
            </a:r>
          </a:p>
          <a:p>
            <a:pPr marL="285736" indent="-285736">
              <a:buFont typeface="Arial" panose="020B0604020202020204" pitchFamily="34" charset="0"/>
              <a:buChar char="•"/>
            </a:pPr>
            <a:r>
              <a:rPr lang="en-US" sz="1400" b="0" i="0" spc="0">
                <a:latin typeface="Arial" panose="020B0604020202020204" pitchFamily="34" charset="0"/>
              </a:rPr>
              <a:t>Medical errors common, and often due to cognitive mistakes</a:t>
            </a:r>
          </a:p>
          <a:p>
            <a:pPr marL="285736" indent="-285736">
              <a:buFont typeface="Arial" panose="020B0604020202020204" pitchFamily="34" charset="0"/>
              <a:buChar char="•"/>
            </a:pPr>
            <a:r>
              <a:rPr lang="en-US" sz="1400" b="0" i="0" spc="0">
                <a:latin typeface="Arial" panose="020B0604020202020204" pitchFamily="34" charset="0"/>
              </a:rPr>
              <a:t>Little if any feedback, lack of humility</a:t>
            </a:r>
          </a:p>
          <a:p>
            <a:pPr marL="285736" indent="-285736">
              <a:buFont typeface="Arial" panose="020B0604020202020204" pitchFamily="34" charset="0"/>
              <a:buChar char="•"/>
            </a:pPr>
            <a:r>
              <a:rPr lang="en-US" sz="1400" b="0" i="0" spc="0">
                <a:latin typeface="Arial" panose="020B0604020202020204" pitchFamily="34" charset="0"/>
              </a:rPr>
              <a:t>Easy to ignore issues or blame something else when things go wrong</a:t>
            </a:r>
          </a:p>
          <a:p>
            <a:pPr marL="285736" indent="-285736">
              <a:buFont typeface="Arial" panose="020B0604020202020204" pitchFamily="34" charset="0"/>
              <a:buChar char="•"/>
            </a:pPr>
            <a:r>
              <a:rPr lang="en-US" sz="1400" b="0" i="0" spc="0">
                <a:latin typeface="Arial" panose="020B0604020202020204" pitchFamily="34" charset="0"/>
              </a:rPr>
              <a:t>Resistance to accountability</a:t>
            </a:r>
          </a:p>
          <a:p>
            <a:pPr marL="285736" indent="-285736">
              <a:buFont typeface="Arial" panose="020B0604020202020204" pitchFamily="34" charset="0"/>
              <a:buChar char="•"/>
            </a:pPr>
            <a:endParaRPr sz="1400" b="0" i="0">
              <a:latin typeface="Arial" panose="020B0604020202020204" pitchFamily="34" charset="0"/>
            </a:endParaRPr>
          </a:p>
        </p:txBody>
      </p:sp>
      <p:sp>
        <p:nvSpPr>
          <p:cNvPr id="11" name="object 2" hidden="1">
            <a:extLst>
              <a:ext uri="{FF2B5EF4-FFF2-40B4-BE49-F238E27FC236}">
                <a16:creationId xmlns:a16="http://schemas.microsoft.com/office/drawing/2014/main" id="{41B70424-9001-07EC-9002-39A6CC006F65}"/>
              </a:ext>
            </a:extLst>
          </p:cNvPr>
          <p:cNvSpPr>
            <a:spLocks noGrp="1" noRot="1" noMove="1" noResize="1" noEditPoints="1" noAdjustHandles="1" noChangeArrowheads="1" noChangeShapeType="1"/>
          </p:cNvSpPr>
          <p:nvPr/>
        </p:nvSpPr>
        <p:spPr>
          <a:xfrm flipH="1">
            <a:off x="3181350" y="5368973"/>
            <a:ext cx="2781300" cy="2976561"/>
          </a:xfrm>
          <a:custGeom>
            <a:avLst/>
            <a:gdLst/>
            <a:ahLst/>
            <a:cxnLst/>
            <a:rect l="l" t="t" r="r" b="b"/>
            <a:pathLst>
              <a:path w="5832475" h="5822315">
                <a:moveTo>
                  <a:pt x="5413458"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5402976"/>
                </a:lnTo>
                <a:lnTo>
                  <a:pt x="2817" y="5451821"/>
                </a:lnTo>
                <a:lnTo>
                  <a:pt x="11061" y="5499010"/>
                </a:lnTo>
                <a:lnTo>
                  <a:pt x="24417" y="5544231"/>
                </a:lnTo>
                <a:lnTo>
                  <a:pt x="42571" y="5587168"/>
                </a:lnTo>
                <a:lnTo>
                  <a:pt x="65208" y="5627507"/>
                </a:lnTo>
                <a:lnTo>
                  <a:pt x="92014" y="5664935"/>
                </a:lnTo>
                <a:lnTo>
                  <a:pt x="122675" y="5699136"/>
                </a:lnTo>
                <a:lnTo>
                  <a:pt x="156876" y="5729797"/>
                </a:lnTo>
                <a:lnTo>
                  <a:pt x="194304" y="5756603"/>
                </a:lnTo>
                <a:lnTo>
                  <a:pt x="234643" y="5779240"/>
                </a:lnTo>
                <a:lnTo>
                  <a:pt x="277581" y="5797394"/>
                </a:lnTo>
                <a:lnTo>
                  <a:pt x="322801" y="5810750"/>
                </a:lnTo>
                <a:lnTo>
                  <a:pt x="369991" y="5818994"/>
                </a:lnTo>
                <a:lnTo>
                  <a:pt x="418835" y="5821812"/>
                </a:lnTo>
                <a:lnTo>
                  <a:pt x="5413458" y="5821812"/>
                </a:lnTo>
                <a:lnTo>
                  <a:pt x="5462302" y="5818994"/>
                </a:lnTo>
                <a:lnTo>
                  <a:pt x="5509492" y="5810750"/>
                </a:lnTo>
                <a:lnTo>
                  <a:pt x="5554712" y="5797394"/>
                </a:lnTo>
                <a:lnTo>
                  <a:pt x="5597649" y="5779240"/>
                </a:lnTo>
                <a:lnTo>
                  <a:pt x="5637989" y="5756603"/>
                </a:lnTo>
                <a:lnTo>
                  <a:pt x="5675416" y="5729797"/>
                </a:lnTo>
                <a:lnTo>
                  <a:pt x="5709618" y="5699136"/>
                </a:lnTo>
                <a:lnTo>
                  <a:pt x="5740278" y="5664935"/>
                </a:lnTo>
                <a:lnTo>
                  <a:pt x="5767084" y="5627507"/>
                </a:lnTo>
                <a:lnTo>
                  <a:pt x="5789721" y="5587168"/>
                </a:lnTo>
                <a:lnTo>
                  <a:pt x="5807875" y="5544231"/>
                </a:lnTo>
                <a:lnTo>
                  <a:pt x="5821231" y="5499010"/>
                </a:lnTo>
                <a:lnTo>
                  <a:pt x="5829475" y="5451821"/>
                </a:lnTo>
                <a:lnTo>
                  <a:pt x="5832293" y="5402976"/>
                </a:lnTo>
                <a:lnTo>
                  <a:pt x="5832293" y="418835"/>
                </a:lnTo>
                <a:lnTo>
                  <a:pt x="5829475" y="369991"/>
                </a:lnTo>
                <a:lnTo>
                  <a:pt x="5821231" y="322801"/>
                </a:lnTo>
                <a:lnTo>
                  <a:pt x="5807875" y="277581"/>
                </a:lnTo>
                <a:lnTo>
                  <a:pt x="5789721" y="234643"/>
                </a:lnTo>
                <a:lnTo>
                  <a:pt x="5767084" y="194304"/>
                </a:lnTo>
                <a:lnTo>
                  <a:pt x="5740278" y="156876"/>
                </a:lnTo>
                <a:lnTo>
                  <a:pt x="5709618" y="122675"/>
                </a:lnTo>
                <a:lnTo>
                  <a:pt x="5675416" y="92014"/>
                </a:lnTo>
                <a:lnTo>
                  <a:pt x="5637989" y="65208"/>
                </a:lnTo>
                <a:lnTo>
                  <a:pt x="5597649" y="42571"/>
                </a:lnTo>
                <a:lnTo>
                  <a:pt x="5554712" y="24417"/>
                </a:lnTo>
                <a:lnTo>
                  <a:pt x="5509492" y="11061"/>
                </a:lnTo>
                <a:lnTo>
                  <a:pt x="5462302" y="2817"/>
                </a:lnTo>
                <a:lnTo>
                  <a:pt x="5413458" y="0"/>
                </a:lnTo>
                <a:close/>
              </a:path>
            </a:pathLst>
          </a:custGeom>
          <a:solidFill>
            <a:schemeClr val="accent3">
              <a:lumMod val="60000"/>
              <a:lumOff val="40000"/>
            </a:schemeClr>
          </a:solidFill>
        </p:spPr>
        <p:txBody>
          <a:bodyPr wrap="square" lIns="182880" tIns="182880" rIns="182880" bIns="0" rtlCol="0"/>
          <a:lstStyle/>
          <a:p>
            <a:pPr>
              <a:spcAft>
                <a:spcPts val="1200"/>
              </a:spcAft>
            </a:pPr>
            <a:r>
              <a:rPr lang="en-US" sz="1400" b="0" i="0">
                <a:latin typeface="Arial" panose="020B0604020202020204" pitchFamily="34" charset="0"/>
              </a:rPr>
              <a:t>Accurate Self-Assessment is Intrinsically Difficult</a:t>
            </a:r>
          </a:p>
          <a:p>
            <a:pPr marL="285736" indent="-285736">
              <a:buFont typeface="Arial" panose="020B0604020202020204" pitchFamily="34" charset="0"/>
              <a:buChar char="•"/>
            </a:pPr>
            <a:r>
              <a:rPr lang="en-US" sz="1400" b="0" i="0" spc="0">
                <a:latin typeface="Arial" panose="020B0604020202020204" pitchFamily="34" charset="0"/>
              </a:rPr>
              <a:t>False beliefs have the look and feel of truth</a:t>
            </a:r>
          </a:p>
          <a:p>
            <a:pPr marL="285736" indent="-285736">
              <a:buFont typeface="Arial" panose="020B0604020202020204" pitchFamily="34" charset="0"/>
              <a:buChar char="•"/>
            </a:pPr>
            <a:r>
              <a:rPr lang="en-US" sz="1400" b="0" i="0" spc="0">
                <a:latin typeface="Arial" panose="020B0604020202020204" pitchFamily="34" charset="0"/>
              </a:rPr>
              <a:t>Low correlation between perception of availability and reality</a:t>
            </a:r>
          </a:p>
          <a:p>
            <a:pPr marL="285736" indent="-285736">
              <a:buFont typeface="Arial" panose="020B0604020202020204" pitchFamily="34" charset="0"/>
              <a:buChar char="•"/>
            </a:pPr>
            <a:r>
              <a:rPr lang="en-US" sz="1400" b="0" i="0" spc="0">
                <a:latin typeface="Arial" panose="020B0604020202020204" pitchFamily="34" charset="0"/>
              </a:rPr>
              <a:t>Pervasive overconfidence</a:t>
            </a:r>
          </a:p>
          <a:p>
            <a:pPr marL="285736" indent="-285736">
              <a:buFont typeface="Arial" panose="020B0604020202020204" pitchFamily="34" charset="0"/>
              <a:buChar char="•"/>
            </a:pPr>
            <a:r>
              <a:rPr lang="en-US" sz="1400" b="0" i="0" spc="0">
                <a:latin typeface="Arial" panose="020B0604020202020204" pitchFamily="34" charset="0"/>
              </a:rPr>
              <a:t>Unknown unknowns</a:t>
            </a:r>
          </a:p>
          <a:p>
            <a:pPr marL="285736" indent="-285736">
              <a:buFont typeface="Arial" panose="020B0604020202020204" pitchFamily="34" charset="0"/>
              <a:buChar char="•"/>
            </a:pPr>
            <a:endParaRPr sz="1400" b="0" i="0">
              <a:latin typeface="Arial" panose="020B0604020202020204" pitchFamily="34" charset="0"/>
            </a:endParaRPr>
          </a:p>
        </p:txBody>
      </p:sp>
      <p:sp>
        <p:nvSpPr>
          <p:cNvPr id="12" name="object 2" hidden="1">
            <a:extLst>
              <a:ext uri="{FF2B5EF4-FFF2-40B4-BE49-F238E27FC236}">
                <a16:creationId xmlns:a16="http://schemas.microsoft.com/office/drawing/2014/main" id="{C3B5D209-6F57-E422-6C99-D8E34881A51E}"/>
              </a:ext>
            </a:extLst>
          </p:cNvPr>
          <p:cNvSpPr>
            <a:spLocks noGrp="1" noRot="1" noMove="1" noResize="1" noEditPoints="1" noAdjustHandles="1" noChangeArrowheads="1" noChangeShapeType="1"/>
          </p:cNvSpPr>
          <p:nvPr/>
        </p:nvSpPr>
        <p:spPr>
          <a:xfrm flipH="1">
            <a:off x="6076950" y="5368973"/>
            <a:ext cx="2781300" cy="2976561"/>
          </a:xfrm>
          <a:custGeom>
            <a:avLst/>
            <a:gdLst/>
            <a:ahLst/>
            <a:cxnLst/>
            <a:rect l="l" t="t" r="r" b="b"/>
            <a:pathLst>
              <a:path w="5832475" h="5822315">
                <a:moveTo>
                  <a:pt x="5413458" y="0"/>
                </a:moveTo>
                <a:lnTo>
                  <a:pt x="418835" y="0"/>
                </a:lnTo>
                <a:lnTo>
                  <a:pt x="369991" y="2817"/>
                </a:lnTo>
                <a:lnTo>
                  <a:pt x="322801" y="11061"/>
                </a:lnTo>
                <a:lnTo>
                  <a:pt x="277581" y="24417"/>
                </a:lnTo>
                <a:lnTo>
                  <a:pt x="234643" y="42571"/>
                </a:lnTo>
                <a:lnTo>
                  <a:pt x="194304" y="65208"/>
                </a:lnTo>
                <a:lnTo>
                  <a:pt x="156876" y="92014"/>
                </a:lnTo>
                <a:lnTo>
                  <a:pt x="122675" y="122675"/>
                </a:lnTo>
                <a:lnTo>
                  <a:pt x="92014" y="156876"/>
                </a:lnTo>
                <a:lnTo>
                  <a:pt x="65208" y="194304"/>
                </a:lnTo>
                <a:lnTo>
                  <a:pt x="42571" y="234643"/>
                </a:lnTo>
                <a:lnTo>
                  <a:pt x="24417" y="277581"/>
                </a:lnTo>
                <a:lnTo>
                  <a:pt x="11061" y="322801"/>
                </a:lnTo>
                <a:lnTo>
                  <a:pt x="2817" y="369991"/>
                </a:lnTo>
                <a:lnTo>
                  <a:pt x="0" y="418835"/>
                </a:lnTo>
                <a:lnTo>
                  <a:pt x="0" y="5402976"/>
                </a:lnTo>
                <a:lnTo>
                  <a:pt x="2817" y="5451821"/>
                </a:lnTo>
                <a:lnTo>
                  <a:pt x="11061" y="5499010"/>
                </a:lnTo>
                <a:lnTo>
                  <a:pt x="24417" y="5544231"/>
                </a:lnTo>
                <a:lnTo>
                  <a:pt x="42571" y="5587168"/>
                </a:lnTo>
                <a:lnTo>
                  <a:pt x="65208" y="5627507"/>
                </a:lnTo>
                <a:lnTo>
                  <a:pt x="92014" y="5664935"/>
                </a:lnTo>
                <a:lnTo>
                  <a:pt x="122675" y="5699136"/>
                </a:lnTo>
                <a:lnTo>
                  <a:pt x="156876" y="5729797"/>
                </a:lnTo>
                <a:lnTo>
                  <a:pt x="194304" y="5756603"/>
                </a:lnTo>
                <a:lnTo>
                  <a:pt x="234643" y="5779240"/>
                </a:lnTo>
                <a:lnTo>
                  <a:pt x="277581" y="5797394"/>
                </a:lnTo>
                <a:lnTo>
                  <a:pt x="322801" y="5810750"/>
                </a:lnTo>
                <a:lnTo>
                  <a:pt x="369991" y="5818994"/>
                </a:lnTo>
                <a:lnTo>
                  <a:pt x="418835" y="5821812"/>
                </a:lnTo>
                <a:lnTo>
                  <a:pt x="5413458" y="5821812"/>
                </a:lnTo>
                <a:lnTo>
                  <a:pt x="5462302" y="5818994"/>
                </a:lnTo>
                <a:lnTo>
                  <a:pt x="5509492" y="5810750"/>
                </a:lnTo>
                <a:lnTo>
                  <a:pt x="5554712" y="5797394"/>
                </a:lnTo>
                <a:lnTo>
                  <a:pt x="5597649" y="5779240"/>
                </a:lnTo>
                <a:lnTo>
                  <a:pt x="5637989" y="5756603"/>
                </a:lnTo>
                <a:lnTo>
                  <a:pt x="5675416" y="5729797"/>
                </a:lnTo>
                <a:lnTo>
                  <a:pt x="5709618" y="5699136"/>
                </a:lnTo>
                <a:lnTo>
                  <a:pt x="5740278" y="5664935"/>
                </a:lnTo>
                <a:lnTo>
                  <a:pt x="5767084" y="5627507"/>
                </a:lnTo>
                <a:lnTo>
                  <a:pt x="5789721" y="5587168"/>
                </a:lnTo>
                <a:lnTo>
                  <a:pt x="5807875" y="5544231"/>
                </a:lnTo>
                <a:lnTo>
                  <a:pt x="5821231" y="5499010"/>
                </a:lnTo>
                <a:lnTo>
                  <a:pt x="5829475" y="5451821"/>
                </a:lnTo>
                <a:lnTo>
                  <a:pt x="5832293" y="5402976"/>
                </a:lnTo>
                <a:lnTo>
                  <a:pt x="5832293" y="418835"/>
                </a:lnTo>
                <a:lnTo>
                  <a:pt x="5829475" y="369991"/>
                </a:lnTo>
                <a:lnTo>
                  <a:pt x="5821231" y="322801"/>
                </a:lnTo>
                <a:lnTo>
                  <a:pt x="5807875" y="277581"/>
                </a:lnTo>
                <a:lnTo>
                  <a:pt x="5789721" y="234643"/>
                </a:lnTo>
                <a:lnTo>
                  <a:pt x="5767084" y="194304"/>
                </a:lnTo>
                <a:lnTo>
                  <a:pt x="5740278" y="156876"/>
                </a:lnTo>
                <a:lnTo>
                  <a:pt x="5709618" y="122675"/>
                </a:lnTo>
                <a:lnTo>
                  <a:pt x="5675416" y="92014"/>
                </a:lnTo>
                <a:lnTo>
                  <a:pt x="5637989" y="65208"/>
                </a:lnTo>
                <a:lnTo>
                  <a:pt x="5597649" y="42571"/>
                </a:lnTo>
                <a:lnTo>
                  <a:pt x="5554712" y="24417"/>
                </a:lnTo>
                <a:lnTo>
                  <a:pt x="5509492" y="11061"/>
                </a:lnTo>
                <a:lnTo>
                  <a:pt x="5462302" y="2817"/>
                </a:lnTo>
                <a:lnTo>
                  <a:pt x="5413458" y="0"/>
                </a:lnTo>
                <a:close/>
              </a:path>
            </a:pathLst>
          </a:custGeom>
          <a:solidFill>
            <a:schemeClr val="accent4">
              <a:lumMod val="20000"/>
              <a:lumOff val="80000"/>
            </a:schemeClr>
          </a:solidFill>
        </p:spPr>
        <p:txBody>
          <a:bodyPr wrap="square" lIns="182880" tIns="182880" rIns="182880" bIns="0" rtlCol="0"/>
          <a:lstStyle/>
          <a:p>
            <a:pPr>
              <a:spcAft>
                <a:spcPts val="1200"/>
              </a:spcAft>
            </a:pPr>
            <a:r>
              <a:rPr lang="en-US" sz="1400" b="0" i="0">
                <a:latin typeface="Arial" panose="020B0604020202020204" pitchFamily="34" charset="0"/>
              </a:rPr>
              <a:t>People Seek improvement for Their Strengths, not Weaknesses</a:t>
            </a:r>
          </a:p>
          <a:p>
            <a:pPr marL="285736" indent="-285736">
              <a:buFont typeface="Arial" panose="020B0604020202020204" pitchFamily="34" charset="0"/>
              <a:buChar char="•"/>
            </a:pPr>
            <a:r>
              <a:rPr lang="en-US" sz="1400" b="0" i="0" spc="0">
                <a:latin typeface="Arial" panose="020B0604020202020204" pitchFamily="34" charset="0"/>
              </a:rPr>
              <a:t>Seeing and hearing familiar material improves self-confidence</a:t>
            </a:r>
          </a:p>
          <a:p>
            <a:pPr marL="285736" indent="-285736">
              <a:buFont typeface="Arial" panose="020B0604020202020204" pitchFamily="34" charset="0"/>
              <a:buChar char="•"/>
            </a:pPr>
            <a:r>
              <a:rPr lang="en-US" sz="1400" b="0" i="0" spc="0">
                <a:latin typeface="Arial" panose="020B0604020202020204" pitchFamily="34" charset="0"/>
              </a:rPr>
              <a:t>There is comfort in the familiar</a:t>
            </a:r>
          </a:p>
          <a:p>
            <a:pPr marL="285736" indent="-285736">
              <a:buFont typeface="Arial" panose="020B0604020202020204" pitchFamily="34" charset="0"/>
              <a:buChar char="•"/>
            </a:pPr>
            <a:endParaRPr sz="1400" b="0" i="0">
              <a:latin typeface="Arial" panose="020B0604020202020204" pitchFamily="34" charset="0"/>
            </a:endParaRPr>
          </a:p>
        </p:txBody>
      </p:sp>
      <p:sp>
        <p:nvSpPr>
          <p:cNvPr id="14" name="Text Placeholder 13">
            <a:extLst>
              <a:ext uri="{FF2B5EF4-FFF2-40B4-BE49-F238E27FC236}">
                <a16:creationId xmlns:a16="http://schemas.microsoft.com/office/drawing/2014/main" id="{62BF53F8-DD4C-FA47-6B01-18E8243A4A8F}"/>
              </a:ext>
            </a:extLst>
          </p:cNvPr>
          <p:cNvSpPr>
            <a:spLocks noGrp="1"/>
          </p:cNvSpPr>
          <p:nvPr>
            <p:ph type="body" sz="quarter" idx="14" hasCustomPrompt="1"/>
          </p:nvPr>
        </p:nvSpPr>
        <p:spPr>
          <a:xfrm>
            <a:off x="285750" y="1241425"/>
            <a:ext cx="2781300" cy="2895600"/>
          </a:xfrm>
          <a:prstGeom prst="roundRect">
            <a:avLst>
              <a:gd name="adj" fmla="val 7743"/>
            </a:avLst>
          </a:prstGeom>
          <a:solidFill>
            <a:schemeClr val="accent1"/>
          </a:solidFill>
        </p:spPr>
        <p:txBody>
          <a:bodyPr/>
          <a:lstStyle>
            <a:lvl1pPr marL="0" indent="0">
              <a:buNone/>
              <a:defRPr sz="1400" b="1">
                <a:latin typeface="Arial" panose="020B0604020202020204" pitchFamily="34" charset="0"/>
                <a:cs typeface="Arial" panose="020B0604020202020204" pitchFamily="34" charset="0"/>
              </a:defRPr>
            </a:lvl1pPr>
          </a:lstStyle>
          <a:p>
            <a:pPr lvl="0"/>
            <a:r>
              <a:rPr lang="en-US"/>
              <a:t>Poor Self-Awareness is a Patient Safety Problem</a:t>
            </a:r>
          </a:p>
        </p:txBody>
      </p:sp>
      <p:sp>
        <p:nvSpPr>
          <p:cNvPr id="16" name="Text Placeholder 13">
            <a:extLst>
              <a:ext uri="{FF2B5EF4-FFF2-40B4-BE49-F238E27FC236}">
                <a16:creationId xmlns:a16="http://schemas.microsoft.com/office/drawing/2014/main" id="{7AA386EA-485A-2DEB-D6AD-9A1567D015DD}"/>
              </a:ext>
            </a:extLst>
          </p:cNvPr>
          <p:cNvSpPr>
            <a:spLocks noGrp="1"/>
          </p:cNvSpPr>
          <p:nvPr>
            <p:ph type="body" sz="quarter" idx="15" hasCustomPrompt="1"/>
          </p:nvPr>
        </p:nvSpPr>
        <p:spPr>
          <a:xfrm>
            <a:off x="3185704" y="1241425"/>
            <a:ext cx="2781300" cy="2895600"/>
          </a:xfrm>
          <a:prstGeom prst="roundRect">
            <a:avLst>
              <a:gd name="adj" fmla="val 7743"/>
            </a:avLst>
          </a:prstGeom>
          <a:solidFill>
            <a:schemeClr val="accent3"/>
          </a:solidFill>
        </p:spPr>
        <p:txBody>
          <a:bodyPr/>
          <a:lstStyle>
            <a:lvl1pPr marL="0" indent="0">
              <a:buNone/>
              <a:defRPr sz="1400" b="1">
                <a:latin typeface="Arial" panose="020B0604020202020204" pitchFamily="34" charset="0"/>
                <a:cs typeface="Arial" panose="020B0604020202020204" pitchFamily="34" charset="0"/>
              </a:defRPr>
            </a:lvl1pPr>
          </a:lstStyle>
          <a:p>
            <a:pPr lvl="0"/>
            <a:r>
              <a:rPr lang="en-US"/>
              <a:t>Accurate Self-Assessment is Intrinsically Difficult</a:t>
            </a:r>
          </a:p>
        </p:txBody>
      </p:sp>
      <p:sp>
        <p:nvSpPr>
          <p:cNvPr id="17" name="Text Placeholder 13">
            <a:extLst>
              <a:ext uri="{FF2B5EF4-FFF2-40B4-BE49-F238E27FC236}">
                <a16:creationId xmlns:a16="http://schemas.microsoft.com/office/drawing/2014/main" id="{10F1D636-4E7F-A1DF-282E-A5CDFE0BDA4D}"/>
              </a:ext>
            </a:extLst>
          </p:cNvPr>
          <p:cNvSpPr>
            <a:spLocks noGrp="1"/>
          </p:cNvSpPr>
          <p:nvPr>
            <p:ph type="body" sz="quarter" idx="16" hasCustomPrompt="1"/>
          </p:nvPr>
        </p:nvSpPr>
        <p:spPr>
          <a:xfrm>
            <a:off x="6085658" y="1241425"/>
            <a:ext cx="2781300" cy="2895600"/>
          </a:xfrm>
          <a:prstGeom prst="roundRect">
            <a:avLst>
              <a:gd name="adj" fmla="val 7743"/>
            </a:avLst>
          </a:prstGeom>
          <a:solidFill>
            <a:schemeClr val="accent6"/>
          </a:solidFill>
        </p:spPr>
        <p:txBody>
          <a:bodyPr/>
          <a:lstStyle>
            <a:lvl1pPr marL="0" indent="0">
              <a:buNone/>
              <a:defRPr sz="1400" b="1">
                <a:latin typeface="Arial" panose="020B0604020202020204" pitchFamily="34" charset="0"/>
                <a:cs typeface="Arial" panose="020B0604020202020204" pitchFamily="34" charset="0"/>
              </a:defRPr>
            </a:lvl1pPr>
          </a:lstStyle>
          <a:p>
            <a:pPr lvl="0"/>
            <a:r>
              <a:rPr lang="en-US"/>
              <a:t>Accurate Self-Assessment is Intrinsically Difficult</a:t>
            </a:r>
          </a:p>
        </p:txBody>
      </p:sp>
      <p:sp>
        <p:nvSpPr>
          <p:cNvPr id="4" name="Text Placeholder 3">
            <a:extLst>
              <a:ext uri="{FF2B5EF4-FFF2-40B4-BE49-F238E27FC236}">
                <a16:creationId xmlns:a16="http://schemas.microsoft.com/office/drawing/2014/main" id="{F77FFC73-FFFF-D04C-0222-08522A5EAF37}"/>
              </a:ext>
            </a:extLst>
          </p:cNvPr>
          <p:cNvSpPr>
            <a:spLocks noGrp="1"/>
          </p:cNvSpPr>
          <p:nvPr>
            <p:ph type="body" sz="quarter" idx="17" hasCustomPrompt="1"/>
          </p:nvPr>
        </p:nvSpPr>
        <p:spPr>
          <a:xfrm>
            <a:off x="441325" y="1929041"/>
            <a:ext cx="2470150" cy="2007958"/>
          </a:xfrm>
          <a:prstGeom prst="rect">
            <a:avLst/>
          </a:prstGeom>
        </p:spPr>
        <p:txBody>
          <a:bodyPr lIns="0" tIns="0" rIns="0" bIns="0"/>
          <a:lstStyle>
            <a:lvl1pPr marL="285743" indent="-285743">
              <a:buFont typeface="Arial" panose="020B0604020202020204" pitchFamily="34" charset="0"/>
              <a:buChar char="•"/>
              <a:defRPr sz="1400">
                <a:latin typeface="Arial" panose="020B0604020202020204" pitchFamily="34" charset="0"/>
                <a:cs typeface="Arial" panose="020B0604020202020204" pitchFamily="34" charset="0"/>
              </a:defRPr>
            </a:lvl1pPr>
            <a:lvl2pPr marL="228590" indent="0">
              <a:buNone/>
              <a:defRPr sz="1400">
                <a:latin typeface="Manrope" pitchFamily="2" charset="0"/>
              </a:defRPr>
            </a:lvl2pPr>
            <a:lvl3pPr marL="457178" indent="0">
              <a:buNone/>
              <a:defRPr sz="1400">
                <a:latin typeface="Manrope" pitchFamily="2" charset="0"/>
              </a:defRPr>
            </a:lvl3pPr>
            <a:lvl4pPr marL="685766" indent="0">
              <a:buNone/>
              <a:defRPr sz="1400">
                <a:latin typeface="Manrope" pitchFamily="2" charset="0"/>
              </a:defRPr>
            </a:lvl4pPr>
            <a:lvl5pPr marL="914355" indent="0">
              <a:buNone/>
              <a:defRPr sz="1400">
                <a:latin typeface="Manrope" pitchFamily="2" charset="0"/>
              </a:defRPr>
            </a:lvl5pPr>
          </a:lstStyle>
          <a:p>
            <a:pPr lvl="0"/>
            <a:r>
              <a:rPr lang="en-US"/>
              <a:t>Body text</a:t>
            </a:r>
          </a:p>
        </p:txBody>
      </p:sp>
      <p:sp>
        <p:nvSpPr>
          <p:cNvPr id="8" name="Text Placeholder 3">
            <a:extLst>
              <a:ext uri="{FF2B5EF4-FFF2-40B4-BE49-F238E27FC236}">
                <a16:creationId xmlns:a16="http://schemas.microsoft.com/office/drawing/2014/main" id="{B481EA63-743E-E6DB-5952-4A8451CAB640}"/>
              </a:ext>
            </a:extLst>
          </p:cNvPr>
          <p:cNvSpPr>
            <a:spLocks noGrp="1"/>
          </p:cNvSpPr>
          <p:nvPr>
            <p:ph type="body" sz="quarter" idx="18" hasCustomPrompt="1"/>
          </p:nvPr>
        </p:nvSpPr>
        <p:spPr>
          <a:xfrm>
            <a:off x="3341280" y="1929041"/>
            <a:ext cx="2470150" cy="2007958"/>
          </a:xfrm>
          <a:prstGeom prst="rect">
            <a:avLst/>
          </a:prstGeom>
        </p:spPr>
        <p:txBody>
          <a:bodyPr lIns="0" tIns="0" rIns="0" bIns="0"/>
          <a:lstStyle>
            <a:lvl1pPr marL="285743" indent="-285743">
              <a:buFont typeface="Arial" panose="020B0604020202020204" pitchFamily="34" charset="0"/>
              <a:buChar char="•"/>
              <a:defRPr sz="1400">
                <a:latin typeface="Arial" panose="020B0604020202020204" pitchFamily="34" charset="0"/>
                <a:cs typeface="Arial" panose="020B0604020202020204" pitchFamily="34" charset="0"/>
              </a:defRPr>
            </a:lvl1pPr>
            <a:lvl2pPr marL="228590" indent="0">
              <a:buNone/>
              <a:defRPr sz="1400">
                <a:latin typeface="Manrope" pitchFamily="2" charset="0"/>
              </a:defRPr>
            </a:lvl2pPr>
            <a:lvl3pPr marL="457178" indent="0">
              <a:buNone/>
              <a:defRPr sz="1400">
                <a:latin typeface="Manrope" pitchFamily="2" charset="0"/>
              </a:defRPr>
            </a:lvl3pPr>
            <a:lvl4pPr marL="685766" indent="0">
              <a:buNone/>
              <a:defRPr sz="1400">
                <a:latin typeface="Manrope" pitchFamily="2" charset="0"/>
              </a:defRPr>
            </a:lvl4pPr>
            <a:lvl5pPr marL="914355" indent="0">
              <a:buNone/>
              <a:defRPr sz="1400">
                <a:latin typeface="Manrope" pitchFamily="2" charset="0"/>
              </a:defRPr>
            </a:lvl5pPr>
          </a:lstStyle>
          <a:p>
            <a:pPr lvl="0"/>
            <a:r>
              <a:rPr lang="en-US"/>
              <a:t>Body text</a:t>
            </a:r>
          </a:p>
        </p:txBody>
      </p:sp>
      <p:sp>
        <p:nvSpPr>
          <p:cNvPr id="10" name="Text Placeholder 3">
            <a:extLst>
              <a:ext uri="{FF2B5EF4-FFF2-40B4-BE49-F238E27FC236}">
                <a16:creationId xmlns:a16="http://schemas.microsoft.com/office/drawing/2014/main" id="{A69D8B47-D0D0-D028-E97A-5B43BB51BA82}"/>
              </a:ext>
            </a:extLst>
          </p:cNvPr>
          <p:cNvSpPr>
            <a:spLocks noGrp="1"/>
          </p:cNvSpPr>
          <p:nvPr>
            <p:ph type="body" sz="quarter" idx="19" hasCustomPrompt="1"/>
          </p:nvPr>
        </p:nvSpPr>
        <p:spPr>
          <a:xfrm>
            <a:off x="6235308" y="1929041"/>
            <a:ext cx="2470150" cy="2007958"/>
          </a:xfrm>
          <a:prstGeom prst="rect">
            <a:avLst/>
          </a:prstGeom>
        </p:spPr>
        <p:txBody>
          <a:bodyPr lIns="0" tIns="0" rIns="0" bIns="0"/>
          <a:lstStyle>
            <a:lvl1pPr marL="285743" indent="-285743">
              <a:buFont typeface="Arial" panose="020B0604020202020204" pitchFamily="34" charset="0"/>
              <a:buChar char="•"/>
              <a:defRPr sz="1400">
                <a:latin typeface="Arial" panose="020B0604020202020204" pitchFamily="34" charset="0"/>
                <a:cs typeface="Arial" panose="020B0604020202020204" pitchFamily="34" charset="0"/>
              </a:defRPr>
            </a:lvl1pPr>
            <a:lvl2pPr marL="228590" indent="0">
              <a:buNone/>
              <a:defRPr sz="1400">
                <a:latin typeface="Manrope" pitchFamily="2" charset="0"/>
              </a:defRPr>
            </a:lvl2pPr>
            <a:lvl3pPr marL="457178" indent="0">
              <a:buNone/>
              <a:defRPr sz="1400">
                <a:latin typeface="Manrope" pitchFamily="2" charset="0"/>
              </a:defRPr>
            </a:lvl3pPr>
            <a:lvl4pPr marL="685766" indent="0">
              <a:buNone/>
              <a:defRPr sz="1400">
                <a:latin typeface="Manrope" pitchFamily="2" charset="0"/>
              </a:defRPr>
            </a:lvl4pPr>
            <a:lvl5pPr marL="914355" indent="0">
              <a:buNone/>
              <a:defRPr sz="1400">
                <a:latin typeface="Manrope" pitchFamily="2" charset="0"/>
              </a:defRPr>
            </a:lvl5pPr>
          </a:lstStyle>
          <a:p>
            <a:pPr lvl="0"/>
            <a:r>
              <a:rPr lang="en-US"/>
              <a:t>Body text</a:t>
            </a:r>
          </a:p>
        </p:txBody>
      </p:sp>
      <p:pic>
        <p:nvPicPr>
          <p:cNvPr id="2" name="Picture 1">
            <a:extLst>
              <a:ext uri="{FF2B5EF4-FFF2-40B4-BE49-F238E27FC236}">
                <a16:creationId xmlns:a16="http://schemas.microsoft.com/office/drawing/2014/main" id="{ADF67C7B-8DF9-72F2-9608-F13009632C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7201" y="4523122"/>
            <a:ext cx="877226" cy="164479"/>
          </a:xfrm>
          <a:prstGeom prst="rect">
            <a:avLst/>
          </a:prstGeom>
        </p:spPr>
      </p:pic>
      <p:sp>
        <p:nvSpPr>
          <p:cNvPr id="3" name="Title 9">
            <a:extLst>
              <a:ext uri="{FF2B5EF4-FFF2-40B4-BE49-F238E27FC236}">
                <a16:creationId xmlns:a16="http://schemas.microsoft.com/office/drawing/2014/main" id="{AE52CF48-EFCE-F432-153A-F196AF0D6F38}"/>
              </a:ext>
            </a:extLst>
          </p:cNvPr>
          <p:cNvSpPr>
            <a:spLocks noGrp="1"/>
          </p:cNvSpPr>
          <p:nvPr>
            <p:ph type="title" hasCustomPrompt="1"/>
          </p:nvPr>
        </p:nvSpPr>
        <p:spPr>
          <a:xfrm>
            <a:off x="285749" y="544678"/>
            <a:ext cx="8583613"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5" name="Rectangle 4">
            <a:extLst>
              <a:ext uri="{FF2B5EF4-FFF2-40B4-BE49-F238E27FC236}">
                <a16:creationId xmlns:a16="http://schemas.microsoft.com/office/drawing/2014/main" id="{3AFFA0B5-4A27-CB09-444A-5AE1F3EA568C}"/>
              </a:ext>
            </a:extLst>
          </p:cNvPr>
          <p:cNvSpPr/>
          <p:nvPr/>
        </p:nvSpPr>
        <p:spPr>
          <a:xfrm>
            <a:off x="0" y="4986474"/>
            <a:ext cx="914400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F3ACAFAF-D882-E750-7460-B38B05D3AC56}"/>
              </a:ext>
            </a:extLst>
          </p:cNvPr>
          <p:cNvSpPr>
            <a:spLocks noGrp="1"/>
          </p:cNvSpPr>
          <p:nvPr>
            <p:ph type="body" sz="quarter" idx="11" hasCustomPrompt="1"/>
          </p:nvPr>
        </p:nvSpPr>
        <p:spPr>
          <a:xfrm>
            <a:off x="285749" y="320647"/>
            <a:ext cx="8577579"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3677937143"/>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with Photo)">
    <p:bg>
      <p:bgPr>
        <a:solidFill>
          <a:schemeClr val="bg2"/>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24557D1-4054-4D1A-AFB9-10D69BBD4F3C}"/>
              </a:ext>
            </a:extLst>
          </p:cNvPr>
          <p:cNvSpPr>
            <a:spLocks noGrp="1"/>
          </p:cNvSpPr>
          <p:nvPr>
            <p:ph type="pic" sz="quarter" idx="12"/>
          </p:nvPr>
        </p:nvSpPr>
        <p:spPr>
          <a:xfrm>
            <a:off x="5962650" y="0"/>
            <a:ext cx="318135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10" name="Text Placeholder 8">
            <a:extLst>
              <a:ext uri="{FF2B5EF4-FFF2-40B4-BE49-F238E27FC236}">
                <a16:creationId xmlns:a16="http://schemas.microsoft.com/office/drawing/2014/main" id="{8FEA18FE-0BF6-884B-38FD-4E01D90C16F3}"/>
              </a:ext>
            </a:extLst>
          </p:cNvPr>
          <p:cNvSpPr>
            <a:spLocks noGrp="1"/>
          </p:cNvSpPr>
          <p:nvPr>
            <p:ph type="body" sz="quarter" idx="15"/>
          </p:nvPr>
        </p:nvSpPr>
        <p:spPr>
          <a:xfrm>
            <a:off x="7985126"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100" b="0">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1C2B2148-BF8D-00BC-2FA3-BDEFCBA1C965}"/>
              </a:ext>
            </a:extLst>
          </p:cNvPr>
          <p:cNvSpPr>
            <a:spLocks noGrp="1"/>
          </p:cNvSpPr>
          <p:nvPr>
            <p:ph sz="quarter" idx="16"/>
          </p:nvPr>
        </p:nvSpPr>
        <p:spPr>
          <a:xfrm>
            <a:off x="285750" y="1233847"/>
            <a:ext cx="4954588" cy="2903178"/>
          </a:xfrm>
          <a:prstGeom prst="rect">
            <a:avLst/>
          </a:prstGeom>
        </p:spPr>
        <p:txBody>
          <a:bodyPr lIns="0" tIns="0" rIns="0" bIns="0"/>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9">
            <a:extLst>
              <a:ext uri="{FF2B5EF4-FFF2-40B4-BE49-F238E27FC236}">
                <a16:creationId xmlns:a16="http://schemas.microsoft.com/office/drawing/2014/main" id="{C73F8695-41C5-1FFD-0830-F740C5F0CCD0}"/>
              </a:ext>
            </a:extLst>
          </p:cNvPr>
          <p:cNvSpPr>
            <a:spLocks noGrp="1"/>
          </p:cNvSpPr>
          <p:nvPr>
            <p:ph type="title" hasCustomPrompt="1"/>
          </p:nvPr>
        </p:nvSpPr>
        <p:spPr>
          <a:xfrm>
            <a:off x="285750" y="544678"/>
            <a:ext cx="4953000"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8" name="Text Placeholder 4">
            <a:extLst>
              <a:ext uri="{FF2B5EF4-FFF2-40B4-BE49-F238E27FC236}">
                <a16:creationId xmlns:a16="http://schemas.microsoft.com/office/drawing/2014/main" id="{02618778-7912-E2D2-D005-36FE8B7A42AF}"/>
              </a:ext>
            </a:extLst>
          </p:cNvPr>
          <p:cNvSpPr>
            <a:spLocks noGrp="1"/>
          </p:cNvSpPr>
          <p:nvPr>
            <p:ph type="body" sz="quarter" idx="11" hasCustomPrompt="1"/>
          </p:nvPr>
        </p:nvSpPr>
        <p:spPr>
          <a:xfrm>
            <a:off x="285750" y="320647"/>
            <a:ext cx="4953000"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7415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Slide (with Photo Collage)">
    <p:bg>
      <p:bgPr>
        <a:solidFill>
          <a:schemeClr val="bg2"/>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924557D1-4054-4D1A-AFB9-10D69BBD4F3C}"/>
              </a:ext>
            </a:extLst>
          </p:cNvPr>
          <p:cNvSpPr>
            <a:spLocks noGrp="1"/>
          </p:cNvSpPr>
          <p:nvPr>
            <p:ph type="pic" sz="quarter" idx="12"/>
          </p:nvPr>
        </p:nvSpPr>
        <p:spPr>
          <a:xfrm>
            <a:off x="6800850" y="0"/>
            <a:ext cx="2343150" cy="5143500"/>
          </a:xfrm>
          <a:prstGeom prst="rect">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2" name="Picture Placeholder 5">
            <a:extLst>
              <a:ext uri="{FF2B5EF4-FFF2-40B4-BE49-F238E27FC236}">
                <a16:creationId xmlns:a16="http://schemas.microsoft.com/office/drawing/2014/main" id="{31DEDA59-4C2C-259D-E09C-B587721A691D}"/>
              </a:ext>
            </a:extLst>
          </p:cNvPr>
          <p:cNvSpPr>
            <a:spLocks noGrp="1"/>
          </p:cNvSpPr>
          <p:nvPr>
            <p:ph type="pic" sz="quarter" idx="17"/>
          </p:nvPr>
        </p:nvSpPr>
        <p:spPr>
          <a:xfrm>
            <a:off x="4629151" y="-109329"/>
            <a:ext cx="2057400" cy="2382631"/>
          </a:xfrm>
          <a:prstGeom prst="roundRect">
            <a:avLst>
              <a:gd name="adj" fmla="val 6550"/>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5">
            <a:extLst>
              <a:ext uri="{FF2B5EF4-FFF2-40B4-BE49-F238E27FC236}">
                <a16:creationId xmlns:a16="http://schemas.microsoft.com/office/drawing/2014/main" id="{A1CC96B9-1F7E-42A0-99F0-ED2A6FC3F3D8}"/>
              </a:ext>
            </a:extLst>
          </p:cNvPr>
          <p:cNvSpPr>
            <a:spLocks noGrp="1"/>
          </p:cNvSpPr>
          <p:nvPr>
            <p:ph type="pic" sz="quarter" idx="19"/>
          </p:nvPr>
        </p:nvSpPr>
        <p:spPr>
          <a:xfrm>
            <a:off x="4629151" y="2391115"/>
            <a:ext cx="2057400" cy="2886564"/>
          </a:xfrm>
          <a:prstGeom prst="roundRect">
            <a:avLst>
              <a:gd name="adj" fmla="val 6550"/>
            </a:avLst>
          </a:prstGeom>
          <a:solidFill>
            <a:schemeClr val="accent1"/>
          </a:solidFill>
        </p:spPr>
        <p:txBody>
          <a:bodyPr/>
          <a:lstStyle>
            <a:lvl1pPr>
              <a:defRPr>
                <a:noFill/>
                <a:latin typeface="Arial" panose="020B0604020202020204" pitchFamily="34" charset="0"/>
                <a:cs typeface="Arial" panose="020B0604020202020204" pitchFamily="34" charset="0"/>
              </a:defRPr>
            </a:lvl1pPr>
          </a:lstStyle>
          <a:p>
            <a:r>
              <a:rPr lang="en-US"/>
              <a:t>Click icon to add picture</a:t>
            </a:r>
          </a:p>
        </p:txBody>
      </p:sp>
      <p:sp>
        <p:nvSpPr>
          <p:cNvPr id="11" name="Text Placeholder 8">
            <a:extLst>
              <a:ext uri="{FF2B5EF4-FFF2-40B4-BE49-F238E27FC236}">
                <a16:creationId xmlns:a16="http://schemas.microsoft.com/office/drawing/2014/main" id="{554D85A2-4270-4860-1F46-2E70A13A5C21}"/>
              </a:ext>
            </a:extLst>
          </p:cNvPr>
          <p:cNvSpPr>
            <a:spLocks noGrp="1"/>
          </p:cNvSpPr>
          <p:nvPr>
            <p:ph type="body" sz="quarter" idx="15"/>
          </p:nvPr>
        </p:nvSpPr>
        <p:spPr>
          <a:xfrm>
            <a:off x="7985126" y="4702177"/>
            <a:ext cx="877229" cy="16448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lIns="0" tIns="0" rIns="0" bIns="0"/>
          <a:lstStyle>
            <a:lvl1pPr marL="0" indent="0">
              <a:buNone/>
              <a:defRPr sz="100" b="0">
                <a:latin typeface="Arial" panose="020B0604020202020204" pitchFamily="34" charset="0"/>
                <a:cs typeface="Arial" panose="020B0604020202020204" pitchFamily="34" charset="0"/>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C244A450-9BAC-5161-2221-0939B997DEDA}"/>
              </a:ext>
            </a:extLst>
          </p:cNvPr>
          <p:cNvSpPr>
            <a:spLocks noGrp="1"/>
          </p:cNvSpPr>
          <p:nvPr>
            <p:ph sz="quarter" idx="16"/>
          </p:nvPr>
        </p:nvSpPr>
        <p:spPr>
          <a:xfrm>
            <a:off x="285750" y="1233847"/>
            <a:ext cx="3616325" cy="2886564"/>
          </a:xfrm>
          <a:prstGeom prst="rect">
            <a:avLst/>
          </a:prstGeom>
        </p:spPr>
        <p:txBody>
          <a:bodyPr lIns="0" tIns="0" rIns="0" bIns="0"/>
          <a:lstStyle>
            <a:lvl1pPr>
              <a:buClr>
                <a:schemeClr val="accent2"/>
              </a:buClr>
              <a:defRPr sz="1400"/>
            </a:lvl1pPr>
            <a:lvl2pPr>
              <a:buClr>
                <a:schemeClr val="accent2"/>
              </a:buClr>
              <a:defRPr sz="1400"/>
            </a:lvl2pPr>
            <a:lvl3pPr>
              <a:buClr>
                <a:schemeClr val="accent2"/>
              </a:buClr>
              <a:defRPr sz="1400"/>
            </a:lvl3pPr>
            <a:lvl4pPr>
              <a:buClr>
                <a:schemeClr val="accent2"/>
              </a:buClr>
              <a:defRPr sz="14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728A1AE2-F28D-FA29-808A-653A7268EBC5}"/>
              </a:ext>
            </a:extLst>
          </p:cNvPr>
          <p:cNvSpPr>
            <a:spLocks noGrp="1"/>
          </p:cNvSpPr>
          <p:nvPr>
            <p:ph type="title" hasCustomPrompt="1"/>
          </p:nvPr>
        </p:nvSpPr>
        <p:spPr>
          <a:xfrm>
            <a:off x="285749" y="544678"/>
            <a:ext cx="3616325" cy="493553"/>
          </a:xfrm>
          <a:prstGeom prst="rect">
            <a:avLst/>
          </a:prstGeom>
        </p:spPr>
        <p:txBody>
          <a:bodyPr lIns="0" tIns="0" rIns="0" bIns="0"/>
          <a:lstStyle>
            <a:lvl1pPr algn="l">
              <a:defRPr sz="2400" b="1">
                <a:solidFill>
                  <a:schemeClr val="tx2"/>
                </a:solidFill>
                <a:latin typeface="Arial" panose="020B0604020202020204" pitchFamily="34" charset="0"/>
                <a:cs typeface="Arial" panose="020B0604020202020204" pitchFamily="34" charset="0"/>
              </a:defRPr>
            </a:lvl1pPr>
          </a:lstStyle>
          <a:p>
            <a:r>
              <a:rPr lang="en-US"/>
              <a:t>Slide Title</a:t>
            </a:r>
          </a:p>
        </p:txBody>
      </p:sp>
      <p:sp>
        <p:nvSpPr>
          <p:cNvPr id="12" name="Rectangle 11">
            <a:extLst>
              <a:ext uri="{FF2B5EF4-FFF2-40B4-BE49-F238E27FC236}">
                <a16:creationId xmlns:a16="http://schemas.microsoft.com/office/drawing/2014/main" id="{323D7442-3D7A-3FD6-308B-299C54F48E28}"/>
              </a:ext>
            </a:extLst>
          </p:cNvPr>
          <p:cNvSpPr/>
          <p:nvPr/>
        </p:nvSpPr>
        <p:spPr>
          <a:xfrm>
            <a:off x="0" y="4986474"/>
            <a:ext cx="4629150" cy="1644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11BC31FD-91DA-D9EF-4747-16A9A1D33A72}"/>
              </a:ext>
            </a:extLst>
          </p:cNvPr>
          <p:cNvSpPr>
            <a:spLocks noGrp="1"/>
          </p:cNvSpPr>
          <p:nvPr>
            <p:ph type="body" sz="quarter" idx="11" hasCustomPrompt="1"/>
          </p:nvPr>
        </p:nvSpPr>
        <p:spPr>
          <a:xfrm>
            <a:off x="285750" y="320647"/>
            <a:ext cx="3616325" cy="171450"/>
          </a:xfrm>
          <a:prstGeom prst="rect">
            <a:avLst/>
          </a:prstGeom>
        </p:spPr>
        <p:txBody>
          <a:bodyPr lIns="0" tIns="0" rIns="0" bIns="0" anchor="b" anchorCtr="0"/>
          <a:lstStyle>
            <a:lvl1pPr marL="0" indent="0">
              <a:buNone/>
              <a:defRPr sz="1000" b="0" i="0" cap="all" spc="150" baseline="0">
                <a:solidFill>
                  <a:schemeClr val="accent2"/>
                </a:solidFill>
                <a:latin typeface="Arial" panose="020B0604020202020204" pitchFamily="34" charset="0"/>
                <a:cs typeface="Arial" panose="020B0604020202020204" pitchFamily="34" charset="0"/>
              </a:defRPr>
            </a:lvl1pPr>
            <a:lvl2pPr marL="228588" indent="0">
              <a:buNone/>
              <a:defRPr/>
            </a:lvl2pPr>
            <a:lvl3pPr marL="457178" indent="0">
              <a:buNone/>
              <a:defRPr/>
            </a:lvl3pPr>
            <a:lvl4pPr marL="685766" indent="0">
              <a:buNone/>
              <a:defRPr/>
            </a:lvl4pPr>
            <a:lvl5pPr marL="914355" indent="0">
              <a:buNone/>
              <a:defRPr/>
            </a:lvl5pPr>
          </a:lstStyle>
          <a:p>
            <a:pPr lvl="0"/>
            <a:r>
              <a:rPr lang="en-US"/>
              <a:t>SUBHEAD</a:t>
            </a:r>
          </a:p>
        </p:txBody>
      </p:sp>
    </p:spTree>
    <p:extLst>
      <p:ext uri="{BB962C8B-B14F-4D97-AF65-F5344CB8AC3E}">
        <p14:creationId xmlns:p14="http://schemas.microsoft.com/office/powerpoint/2010/main" val="17583024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mpower - DO NOT DELETE!!!" hidden="1">
            <a:extLst>
              <a:ext uri="{FF2B5EF4-FFF2-40B4-BE49-F238E27FC236}">
                <a16:creationId xmlns:a16="http://schemas.microsoft.com/office/drawing/2014/main" id="{425BB2B0-73A2-5486-8C52-DADCC4007790}"/>
              </a:ext>
            </a:extLst>
          </p:cNvPr>
          <p:cNvSpPr/>
          <p:nvPr>
            <p:custDataLst>
              <p:tags r:id="rId54"/>
            </p:custDataLst>
          </p:nvPr>
        </p:nvSpPr>
        <p:spPr>
          <a:xfrm>
            <a:off x="0" y="0"/>
            <a:ext cx="0" cy="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mpower - DO NOT DELETE!!!" hidden="1">
            <a:extLst>
              <a:ext uri="{FF2B5EF4-FFF2-40B4-BE49-F238E27FC236}">
                <a16:creationId xmlns:a16="http://schemas.microsoft.com/office/drawing/2014/main" id="{E97A6448-D203-F83A-97A4-9EA0FE7309B2}"/>
              </a:ext>
            </a:extLst>
          </p:cNvPr>
          <p:cNvSpPr/>
          <p:nvPr>
            <p:custDataLst>
              <p:tags r:id="rId55"/>
            </p:custDataLst>
          </p:nvPr>
        </p:nvSpPr>
        <p:spPr>
          <a:xfrm>
            <a:off x="0" y="0"/>
            <a:ext cx="0" cy="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697434"/>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 id="2147484041" r:id="rId23"/>
    <p:sldLayoutId id="2147484042" r:id="rId24"/>
    <p:sldLayoutId id="2147484043" r:id="rId25"/>
    <p:sldLayoutId id="2147484044" r:id="rId26"/>
    <p:sldLayoutId id="2147484045" r:id="rId27"/>
    <p:sldLayoutId id="2147484046" r:id="rId28"/>
    <p:sldLayoutId id="2147484047" r:id="rId29"/>
    <p:sldLayoutId id="2147484048" r:id="rId30"/>
    <p:sldLayoutId id="2147484049" r:id="rId31"/>
    <p:sldLayoutId id="2147484070"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 id="2147484067" r:id="rId50"/>
    <p:sldLayoutId id="2147484068" r:id="rId51"/>
    <p:sldLayoutId id="2147484069" r:id="rId52"/>
  </p:sldLayoutIdLst>
  <p:txStyles>
    <p:titleStyle>
      <a:lvl1pPr algn="ctr" defTabSz="457178" rtl="0" eaLnBrk="1" latinLnBrk="0" hangingPunct="1">
        <a:spcBef>
          <a:spcPct val="0"/>
        </a:spcBef>
        <a:buNone/>
        <a:defRPr sz="2200" kern="1200">
          <a:solidFill>
            <a:schemeClr val="tx1"/>
          </a:solidFill>
          <a:latin typeface="+mj-lt"/>
          <a:ea typeface="+mj-ea"/>
          <a:cs typeface="+mj-cs"/>
        </a:defRPr>
      </a:lvl1pPr>
    </p:titleStyle>
    <p:bodyStyle>
      <a:lvl1pPr marL="171442" indent="-171442" algn="l" defTabSz="457178"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57" indent="-142868" algn="l" defTabSz="457178"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472" indent="-114294" algn="l" defTabSz="457178"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060"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649"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238"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826"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415"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003" indent="-114294" algn="l" defTabSz="457178"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78" rtl="0" eaLnBrk="1" latinLnBrk="0" hangingPunct="1">
        <a:defRPr sz="900" kern="1200">
          <a:solidFill>
            <a:schemeClr val="tx1"/>
          </a:solidFill>
          <a:latin typeface="+mn-lt"/>
          <a:ea typeface="+mn-ea"/>
          <a:cs typeface="+mn-cs"/>
        </a:defRPr>
      </a:lvl1pPr>
      <a:lvl2pPr marL="228588" algn="l" defTabSz="457178" rtl="0" eaLnBrk="1" latinLnBrk="0" hangingPunct="1">
        <a:defRPr sz="900" kern="1200">
          <a:solidFill>
            <a:schemeClr val="tx1"/>
          </a:solidFill>
          <a:latin typeface="+mn-lt"/>
          <a:ea typeface="+mn-ea"/>
          <a:cs typeface="+mn-cs"/>
        </a:defRPr>
      </a:lvl2pPr>
      <a:lvl3pPr marL="457178" algn="l" defTabSz="457178" rtl="0" eaLnBrk="1" latinLnBrk="0" hangingPunct="1">
        <a:defRPr sz="900" kern="1200">
          <a:solidFill>
            <a:schemeClr val="tx1"/>
          </a:solidFill>
          <a:latin typeface="+mn-lt"/>
          <a:ea typeface="+mn-ea"/>
          <a:cs typeface="+mn-cs"/>
        </a:defRPr>
      </a:lvl3pPr>
      <a:lvl4pPr marL="685766" algn="l" defTabSz="457178" rtl="0" eaLnBrk="1" latinLnBrk="0" hangingPunct="1">
        <a:defRPr sz="900" kern="1200">
          <a:solidFill>
            <a:schemeClr val="tx1"/>
          </a:solidFill>
          <a:latin typeface="+mn-lt"/>
          <a:ea typeface="+mn-ea"/>
          <a:cs typeface="+mn-cs"/>
        </a:defRPr>
      </a:lvl4pPr>
      <a:lvl5pPr marL="914355" algn="l" defTabSz="457178" rtl="0" eaLnBrk="1" latinLnBrk="0" hangingPunct="1">
        <a:defRPr sz="900" kern="1200">
          <a:solidFill>
            <a:schemeClr val="tx1"/>
          </a:solidFill>
          <a:latin typeface="+mn-lt"/>
          <a:ea typeface="+mn-ea"/>
          <a:cs typeface="+mn-cs"/>
        </a:defRPr>
      </a:lvl5pPr>
      <a:lvl6pPr marL="1142944" algn="l" defTabSz="457178" rtl="0" eaLnBrk="1" latinLnBrk="0" hangingPunct="1">
        <a:defRPr sz="900" kern="1200">
          <a:solidFill>
            <a:schemeClr val="tx1"/>
          </a:solidFill>
          <a:latin typeface="+mn-lt"/>
          <a:ea typeface="+mn-ea"/>
          <a:cs typeface="+mn-cs"/>
        </a:defRPr>
      </a:lvl6pPr>
      <a:lvl7pPr marL="1371532" algn="l" defTabSz="457178" rtl="0" eaLnBrk="1" latinLnBrk="0" hangingPunct="1">
        <a:defRPr sz="900" kern="1200">
          <a:solidFill>
            <a:schemeClr val="tx1"/>
          </a:solidFill>
          <a:latin typeface="+mn-lt"/>
          <a:ea typeface="+mn-ea"/>
          <a:cs typeface="+mn-cs"/>
        </a:defRPr>
      </a:lvl7pPr>
      <a:lvl8pPr marL="1600120" algn="l" defTabSz="457178" rtl="0" eaLnBrk="1" latinLnBrk="0" hangingPunct="1">
        <a:defRPr sz="900" kern="1200">
          <a:solidFill>
            <a:schemeClr val="tx1"/>
          </a:solidFill>
          <a:latin typeface="+mn-lt"/>
          <a:ea typeface="+mn-ea"/>
          <a:cs typeface="+mn-cs"/>
        </a:defRPr>
      </a:lvl8pPr>
      <a:lvl9pPr marL="1828709" algn="l" defTabSz="457178"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FFFFF"/>
          </p15:clr>
        </p15:guide>
        <p15:guide id="2" pos="5760">
          <p15:clr>
            <a:srgbClr val="FFFFFF"/>
          </p15:clr>
        </p15:guide>
        <p15:guide id="3" pos="172">
          <p15:clr>
            <a:srgbClr val="FFFFFF"/>
          </p15:clr>
        </p15:guide>
        <p15:guide id="4" pos="558">
          <p15:clr>
            <a:srgbClr val="FFFFFF"/>
          </p15:clr>
        </p15:guide>
        <p15:guide id="5" pos="630">
          <p15:clr>
            <a:srgbClr val="FFFFFF"/>
          </p15:clr>
        </p15:guide>
        <p15:guide id="6" pos="1015">
          <p15:clr>
            <a:srgbClr val="FFFFFF"/>
          </p15:clr>
        </p15:guide>
        <p15:guide id="7" pos="1087">
          <p15:clr>
            <a:srgbClr val="FFFFFF"/>
          </p15:clr>
        </p15:guide>
        <p15:guide id="8" pos="1472">
          <p15:clr>
            <a:srgbClr val="FFFFFF"/>
          </p15:clr>
        </p15:guide>
        <p15:guide id="9" pos="1544">
          <p15:clr>
            <a:srgbClr val="FFFFFF"/>
          </p15:clr>
        </p15:guide>
        <p15:guide id="10" pos="1929">
          <p15:clr>
            <a:srgbClr val="FFFFFF"/>
          </p15:clr>
        </p15:guide>
        <p15:guide id="11" pos="2001">
          <p15:clr>
            <a:srgbClr val="FFFFFF"/>
          </p15:clr>
        </p15:guide>
        <p15:guide id="12" pos="2386">
          <p15:clr>
            <a:srgbClr val="FFFFFF"/>
          </p15:clr>
        </p15:guide>
        <p15:guide id="13" pos="2458">
          <p15:clr>
            <a:srgbClr val="FFFFFF"/>
          </p15:clr>
        </p15:guide>
        <p15:guide id="14" pos="2844">
          <p15:clr>
            <a:srgbClr val="FFFFFF"/>
          </p15:clr>
        </p15:guide>
        <p15:guide id="15" pos="2916">
          <p15:clr>
            <a:srgbClr val="FFFFFF"/>
          </p15:clr>
        </p15:guide>
        <p15:guide id="16" pos="3301">
          <p15:clr>
            <a:srgbClr val="FFFFFF"/>
          </p15:clr>
        </p15:guide>
        <p15:guide id="17" pos="3373">
          <p15:clr>
            <a:srgbClr val="FFFFFF"/>
          </p15:clr>
        </p15:guide>
        <p15:guide id="18" pos="3758">
          <p15:clr>
            <a:srgbClr val="FFFFFF"/>
          </p15:clr>
        </p15:guide>
        <p15:guide id="19" pos="3830">
          <p15:clr>
            <a:srgbClr val="FFFFFF"/>
          </p15:clr>
        </p15:guide>
        <p15:guide id="20" pos="4215">
          <p15:clr>
            <a:srgbClr val="FFFFFF"/>
          </p15:clr>
        </p15:guide>
        <p15:guide id="21" pos="4287">
          <p15:clr>
            <a:srgbClr val="FFFFFF"/>
          </p15:clr>
        </p15:guide>
        <p15:guide id="22" pos="4672">
          <p15:clr>
            <a:srgbClr val="FFFFFF"/>
          </p15:clr>
        </p15:guide>
        <p15:guide id="23" pos="4744">
          <p15:clr>
            <a:srgbClr val="FFFFFF"/>
          </p15:clr>
        </p15:guide>
        <p15:guide id="24" pos="5130">
          <p15:clr>
            <a:srgbClr val="FFFFFF"/>
          </p15:clr>
        </p15:guide>
        <p15:guide id="25" pos="5202">
          <p15:clr>
            <a:srgbClr val="FFFFFF"/>
          </p15:clr>
        </p15:guide>
        <p15:guide id="26" pos="5587">
          <p15:clr>
            <a:srgbClr val="FFFFFF"/>
          </p15:clr>
        </p15:guide>
        <p15:guide id="27" orient="horz">
          <p15:clr>
            <a:srgbClr val="FFFFFF"/>
          </p15:clr>
        </p15:guide>
        <p15:guide id="28" orient="horz" pos="3240">
          <p15:clr>
            <a:srgbClr val="FFFFFF"/>
          </p15:clr>
        </p15:guide>
        <p15:guide id="29" orient="horz" pos="144">
          <p15:clr>
            <a:srgbClr val="FFFFFF"/>
          </p15:clr>
        </p15:guide>
        <p15:guide id="30" orient="horz" pos="388">
          <p15:clr>
            <a:srgbClr val="FFFFFF"/>
          </p15:clr>
        </p15:guide>
        <p15:guide id="31" orient="horz" pos="460">
          <p15:clr>
            <a:srgbClr val="FFFFFF"/>
          </p15:clr>
        </p15:guide>
        <p15:guide id="32" orient="horz" pos="705">
          <p15:clr>
            <a:srgbClr val="FFFFFF"/>
          </p15:clr>
        </p15:guide>
        <p15:guide id="33" orient="horz" pos="777">
          <p15:clr>
            <a:srgbClr val="FFFFFF"/>
          </p15:clr>
        </p15:guide>
        <p15:guide id="34" orient="horz" pos="1022">
          <p15:clr>
            <a:srgbClr val="FFFFFF"/>
          </p15:clr>
        </p15:guide>
        <p15:guide id="35" orient="horz" pos="1094">
          <p15:clr>
            <a:srgbClr val="FFFFFF"/>
          </p15:clr>
        </p15:guide>
        <p15:guide id="36" orient="horz" pos="1339">
          <p15:clr>
            <a:srgbClr val="FFFFFF"/>
          </p15:clr>
        </p15:guide>
        <p15:guide id="37" orient="horz" pos="1411">
          <p15:clr>
            <a:srgbClr val="FFFFFF"/>
          </p15:clr>
        </p15:guide>
        <p15:guide id="38" orient="horz" pos="1656">
          <p15:clr>
            <a:srgbClr val="FFFFFF"/>
          </p15:clr>
        </p15:guide>
        <p15:guide id="39" orient="horz" pos="1728">
          <p15:clr>
            <a:srgbClr val="FFFFFF"/>
          </p15:clr>
        </p15:guide>
        <p15:guide id="40" orient="horz" pos="1972">
          <p15:clr>
            <a:srgbClr val="FFFFFF"/>
          </p15:clr>
        </p15:guide>
        <p15:guide id="41" orient="horz" pos="2044">
          <p15:clr>
            <a:srgbClr val="FFFFFF"/>
          </p15:clr>
        </p15:guide>
        <p15:guide id="42" orient="horz" pos="2289">
          <p15:clr>
            <a:srgbClr val="FFFFFF"/>
          </p15:clr>
        </p15:guide>
        <p15:guide id="43" orient="horz" pos="2361">
          <p15:clr>
            <a:srgbClr val="FFFFFF"/>
          </p15:clr>
        </p15:guide>
        <p15:guide id="44" orient="horz" pos="2606">
          <p15:clr>
            <a:srgbClr val="FFFFFF"/>
          </p15:clr>
        </p15:guide>
        <p15:guide id="45" orient="horz" pos="2678">
          <p15:clr>
            <a:srgbClr val="FFFFFF"/>
          </p15:clr>
        </p15:guide>
        <p15:guide id="46" orient="horz" pos="2923">
          <p15:clr>
            <a:srgbClr val="FFFF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E5D7AE-BBA3-F519-EF40-D074753B354C}"/>
              </a:ext>
            </a:extLst>
          </p:cNvPr>
          <p:cNvSpPr>
            <a:spLocks noGrp="1"/>
          </p:cNvSpPr>
          <p:nvPr>
            <p:ph type="body" sz="quarter" idx="15"/>
          </p:nvPr>
        </p:nvSpPr>
        <p:spPr/>
        <p:txBody>
          <a:bodyPr/>
          <a:lstStyle/>
          <a:p>
            <a:endParaRPr lang="en-US"/>
          </a:p>
        </p:txBody>
      </p:sp>
      <p:sp>
        <p:nvSpPr>
          <p:cNvPr id="4" name="Content Placeholder 3">
            <a:extLst>
              <a:ext uri="{FF2B5EF4-FFF2-40B4-BE49-F238E27FC236}">
                <a16:creationId xmlns:a16="http://schemas.microsoft.com/office/drawing/2014/main" id="{55E3EC42-81F0-941B-4B86-74EDD82E5744}"/>
              </a:ext>
            </a:extLst>
          </p:cNvPr>
          <p:cNvSpPr>
            <a:spLocks noGrp="1"/>
          </p:cNvSpPr>
          <p:nvPr>
            <p:ph sz="quarter" idx="16"/>
          </p:nvPr>
        </p:nvSpPr>
        <p:spPr>
          <a:xfrm>
            <a:off x="285750" y="1360967"/>
            <a:ext cx="4785980" cy="3128906"/>
          </a:xfrm>
        </p:spPr>
        <p:txBody>
          <a:bodyPr/>
          <a:lstStyle/>
          <a:p>
            <a:pPr marL="342900" indent="-342900">
              <a:buClr>
                <a:srgbClr val="23D74B"/>
              </a:buClr>
              <a:buFont typeface="Wingdings" panose="05000000000000000000" pitchFamily="2" charset="2"/>
              <a:buChar char="ü"/>
            </a:pPr>
            <a:r>
              <a:rPr lang="en-US" sz="1800" dirty="0">
                <a:solidFill>
                  <a:srgbClr val="4A4A4A"/>
                </a:solidFill>
              </a:rPr>
              <a:t>Automatically see CME reported by accredited providers with your permission</a:t>
            </a:r>
          </a:p>
          <a:p>
            <a:pPr marL="342900" indent="-342900">
              <a:buClr>
                <a:srgbClr val="23D74B"/>
              </a:buClr>
              <a:buFont typeface="Wingdings" panose="05000000000000000000" pitchFamily="2" charset="2"/>
              <a:buChar char="ü"/>
            </a:pPr>
            <a:r>
              <a:rPr lang="en-US" sz="1800" dirty="0">
                <a:solidFill>
                  <a:srgbClr val="4A4A4A"/>
                </a:solidFill>
              </a:rPr>
              <a:t>One transcript for licensure and board certification</a:t>
            </a:r>
          </a:p>
          <a:p>
            <a:pPr marL="342900" indent="-342900">
              <a:buClr>
                <a:srgbClr val="23D74B"/>
              </a:buClr>
              <a:buFont typeface="Wingdings" panose="05000000000000000000" pitchFamily="2" charset="2"/>
              <a:buChar char="ü"/>
            </a:pPr>
            <a:r>
              <a:rPr lang="en-US" sz="1800" dirty="0">
                <a:solidFill>
                  <a:srgbClr val="4A4A4A"/>
                </a:solidFill>
              </a:rPr>
              <a:t>No more manual tracking or PDF certificates</a:t>
            </a:r>
          </a:p>
          <a:p>
            <a:pPr marL="342900" indent="-342900">
              <a:spcAft>
                <a:spcPts val="1200"/>
              </a:spcAft>
              <a:buClr>
                <a:srgbClr val="23D74B"/>
              </a:buClr>
              <a:buFont typeface="Wingdings" panose="05000000000000000000" pitchFamily="2" charset="2"/>
              <a:buChar char="ü"/>
            </a:pPr>
            <a:r>
              <a:rPr lang="en-US" sz="1800" dirty="0">
                <a:solidFill>
                  <a:srgbClr val="4A4A4A"/>
                </a:solidFill>
              </a:rPr>
              <a:t>Free. Secure. Trusted by regulators.</a:t>
            </a:r>
          </a:p>
          <a:p>
            <a:pPr marL="0" indent="0">
              <a:spcAft>
                <a:spcPts val="600"/>
              </a:spcAft>
              <a:buNone/>
            </a:pPr>
            <a:r>
              <a:rPr lang="en-US" sz="1800" dirty="0">
                <a:solidFill>
                  <a:srgbClr val="4A4A4A"/>
                </a:solidFill>
              </a:rPr>
              <a:t>Claim your profile today at </a:t>
            </a:r>
            <a:r>
              <a:rPr lang="en-US" sz="1800" b="1" dirty="0">
                <a:solidFill>
                  <a:srgbClr val="001A77"/>
                </a:solidFill>
              </a:rPr>
              <a:t>cmepassport.org</a:t>
            </a:r>
            <a:r>
              <a:rPr lang="en-US" sz="1800" dirty="0">
                <a:solidFill>
                  <a:srgbClr val="4A4A4A"/>
                </a:solidFill>
              </a:rPr>
              <a:t>.</a:t>
            </a:r>
          </a:p>
          <a:p>
            <a:pPr marL="0" indent="0">
              <a:buNone/>
            </a:pPr>
            <a:r>
              <a:rPr lang="en-US" i="1" dirty="0">
                <a:solidFill>
                  <a:srgbClr val="4A4A4A"/>
                </a:solidFill>
              </a:rPr>
              <a:t>Used by state medical and certifying boards to verify CME completion.</a:t>
            </a:r>
            <a:endParaRPr lang="en-US" dirty="0">
              <a:solidFill>
                <a:srgbClr val="4A4A4A"/>
              </a:solidFill>
            </a:endParaRPr>
          </a:p>
          <a:p>
            <a:endParaRPr lang="en-US" dirty="0">
              <a:solidFill>
                <a:srgbClr val="4A4A4A"/>
              </a:solidFill>
            </a:endParaRPr>
          </a:p>
        </p:txBody>
      </p:sp>
      <p:sp>
        <p:nvSpPr>
          <p:cNvPr id="5" name="Title 4">
            <a:extLst>
              <a:ext uri="{FF2B5EF4-FFF2-40B4-BE49-F238E27FC236}">
                <a16:creationId xmlns:a16="http://schemas.microsoft.com/office/drawing/2014/main" id="{A2F267F5-2C70-819B-A7E0-B1FD425EE6BE}"/>
              </a:ext>
            </a:extLst>
          </p:cNvPr>
          <p:cNvSpPr>
            <a:spLocks noGrp="1"/>
          </p:cNvSpPr>
          <p:nvPr>
            <p:ph type="title"/>
          </p:nvPr>
        </p:nvSpPr>
        <p:spPr>
          <a:xfrm>
            <a:off x="285750" y="432242"/>
            <a:ext cx="4953000" cy="687328"/>
          </a:xfrm>
        </p:spPr>
        <p:txBody>
          <a:bodyPr/>
          <a:lstStyle/>
          <a:p>
            <a:pPr>
              <a:spcAft>
                <a:spcPts val="600"/>
              </a:spcAft>
            </a:pPr>
            <a:r>
              <a:rPr lang="en-US" dirty="0">
                <a:solidFill>
                  <a:srgbClr val="001A77"/>
                </a:solidFill>
              </a:rPr>
              <a:t>CME Passport: Claim Your Profile</a:t>
            </a:r>
            <a:br>
              <a:rPr lang="en-US" dirty="0">
                <a:solidFill>
                  <a:srgbClr val="001A77"/>
                </a:solidFill>
              </a:rPr>
            </a:br>
            <a:r>
              <a:rPr lang="en-US" sz="2000" b="0" i="1" dirty="0">
                <a:solidFill>
                  <a:srgbClr val="23D74B"/>
                </a:solidFill>
              </a:rPr>
              <a:t>Your CME, Automatically Tracked</a:t>
            </a:r>
            <a:endParaRPr lang="en-US" sz="2000" dirty="0">
              <a:solidFill>
                <a:srgbClr val="23D74B"/>
              </a:solidFill>
            </a:endParaRPr>
          </a:p>
        </p:txBody>
      </p:sp>
      <p:pic>
        <p:nvPicPr>
          <p:cNvPr id="10" name="Picture Placeholder 2" descr="Woman wearing a stethoscope around the neck">
            <a:extLst>
              <a:ext uri="{FF2B5EF4-FFF2-40B4-BE49-F238E27FC236}">
                <a16:creationId xmlns:a16="http://schemas.microsoft.com/office/drawing/2014/main" id="{60C0BA7A-5F82-9B45-CC93-0A571E92C4F1}"/>
              </a:ext>
            </a:extLst>
          </p:cNvPr>
          <p:cNvPicPr>
            <a:picLocks noGrp="1" noChangeAspect="1"/>
          </p:cNvPicPr>
          <p:nvPr>
            <p:ph type="pic" sz="quarter" idx="12"/>
          </p:nvPr>
        </p:nvPicPr>
        <p:blipFill>
          <a:blip r:embed="rId3"/>
          <a:srcRect l="47426" r="13994"/>
          <a:stretch>
            <a:fillRect/>
          </a:stretch>
        </p:blipFill>
        <p:spPr>
          <a:xfrm>
            <a:off x="5962650" y="0"/>
            <a:ext cx="3181350" cy="5143500"/>
          </a:xfrm>
          <a:custGeom>
            <a:avLst/>
            <a:gdLst>
              <a:gd name="connsiteX0" fmla="*/ 0 w 7810500"/>
              <a:gd name="connsiteY0" fmla="*/ 0 h 10287000"/>
              <a:gd name="connsiteX1" fmla="*/ 7810500 w 7810500"/>
              <a:gd name="connsiteY1" fmla="*/ 0 h 10287000"/>
              <a:gd name="connsiteX2" fmla="*/ 7810500 w 7810500"/>
              <a:gd name="connsiteY2" fmla="*/ 10287000 h 10287000"/>
              <a:gd name="connsiteX3" fmla="*/ 0 w 7810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810500" h="10287000">
                <a:moveTo>
                  <a:pt x="0" y="0"/>
                </a:moveTo>
                <a:lnTo>
                  <a:pt x="7810500" y="0"/>
                </a:lnTo>
                <a:lnTo>
                  <a:pt x="7810500" y="10287000"/>
                </a:lnTo>
                <a:lnTo>
                  <a:pt x="0" y="10287000"/>
                </a:lnTo>
                <a:close/>
              </a:path>
            </a:pathLst>
          </a:custGeom>
          <a:solidFill>
            <a:schemeClr val="accent1"/>
          </a:solidFill>
        </p:spPr>
      </p:pic>
      <p:pic>
        <p:nvPicPr>
          <p:cNvPr id="17" name="Picture 16" descr="A black and white gradient&#10;&#10;AI-generated content may be incorrect.">
            <a:extLst>
              <a:ext uri="{FF2B5EF4-FFF2-40B4-BE49-F238E27FC236}">
                <a16:creationId xmlns:a16="http://schemas.microsoft.com/office/drawing/2014/main" id="{47B2D27D-056C-308E-15A1-4563433FA182}"/>
              </a:ext>
            </a:extLst>
          </p:cNvPr>
          <p:cNvPicPr>
            <a:picLocks noGrp="1" noRot="1" noMove="1" noResize="1" noEditPoints="1" noAdjustHandles="1" noChangeArrowheads="1" noChangeShapeType="1" noCrop="1"/>
          </p:cNvPicPr>
          <p:nvPr/>
        </p:nvPicPr>
        <p:blipFill rotWithShape="1">
          <a:blip r:embed="rId4"/>
          <a:srcRect t="27986" r="74998"/>
          <a:stretch>
            <a:fillRect/>
          </a:stretch>
        </p:blipFill>
        <p:spPr>
          <a:xfrm>
            <a:off x="5965825" y="11593"/>
            <a:ext cx="3178175" cy="5154262"/>
          </a:xfrm>
          <a:prstGeom prst="rect">
            <a:avLst/>
          </a:prstGeom>
        </p:spPr>
      </p:pic>
      <p:pic>
        <p:nvPicPr>
          <p:cNvPr id="13" name="Graphic 12">
            <a:extLst>
              <a:ext uri="{FF2B5EF4-FFF2-40B4-BE49-F238E27FC236}">
                <a16:creationId xmlns:a16="http://schemas.microsoft.com/office/drawing/2014/main" id="{74FC7B4F-38D5-6530-F3F1-19E5E48462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8657" y="3591423"/>
            <a:ext cx="1934381" cy="1395412"/>
          </a:xfrm>
          <a:prstGeom prst="rect">
            <a:avLst/>
          </a:prstGeom>
        </p:spPr>
      </p:pic>
      <p:sp>
        <p:nvSpPr>
          <p:cNvPr id="15" name="Rounded Rectangle 14">
            <a:extLst>
              <a:ext uri="{FF2B5EF4-FFF2-40B4-BE49-F238E27FC236}">
                <a16:creationId xmlns:a16="http://schemas.microsoft.com/office/drawing/2014/main" id="{E336F4BC-AE7D-4DD4-EFA8-4DCECCFE0EF2}"/>
              </a:ext>
            </a:extLst>
          </p:cNvPr>
          <p:cNvSpPr/>
          <p:nvPr/>
        </p:nvSpPr>
        <p:spPr>
          <a:xfrm>
            <a:off x="5240338" y="1735138"/>
            <a:ext cx="1395412" cy="1395412"/>
          </a:xfrm>
          <a:prstGeom prst="roundRect">
            <a:avLst/>
          </a:prstGeom>
          <a:solidFill>
            <a:schemeClr val="bg1"/>
          </a:solidFill>
          <a:ln>
            <a:noFill/>
          </a:ln>
          <a:effectLst>
            <a:outerShdw blurRad="468834" sx="86000" sy="86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D6899A-7E92-6BCD-F482-BD00C9F40B5B}"/>
              </a:ext>
            </a:extLst>
          </p:cNvPr>
          <p:cNvPicPr>
            <a:picLocks noChangeAspect="1"/>
          </p:cNvPicPr>
          <p:nvPr/>
        </p:nvPicPr>
        <p:blipFill>
          <a:blip r:embed="rId7"/>
          <a:stretch>
            <a:fillRect/>
          </a:stretch>
        </p:blipFill>
        <p:spPr>
          <a:xfrm>
            <a:off x="5388104" y="1882904"/>
            <a:ext cx="1099881" cy="1099881"/>
          </a:xfrm>
          <a:prstGeom prst="rect">
            <a:avLst/>
          </a:prstGeom>
        </p:spPr>
      </p:pic>
    </p:spTree>
    <p:extLst>
      <p:ext uri="{BB962C8B-B14F-4D97-AF65-F5344CB8AC3E}">
        <p14:creationId xmlns:p14="http://schemas.microsoft.com/office/powerpoint/2010/main" val="3873788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wQAAwwAAAAAAAAAAAAAIAD///////////////8AAAD///////////////8DAAAAAgD///////8DAAAAAgD///////8DAAAAAgD///////8DAAAAAgD///////8DAAAAAgD///////8DAAAAAgD///////////////////////////////////////////////////////////////////////////////////////////////////////////////////////////////////////////////////////////////////////////////////////////////////////////////////////////////////////////////////////////////////////////////////////////////////////////////////////////////////////////////////////////////////////////////////////////////////////////////////////////////8BACAA////////////////AAAO////////AwAAAAMA////////////////////////////////////////////////////////////////////////////////////////////////////////////////////////////////////////////////////////////////////////////////////////////////////////////////////////////////////////////////////////////////////////////////////////////////////////////////////////////////////////////////////////////////////////////////////////////////////////////////////////////////////////////////////////////////////////////////////////////////////////////////////////AgAGAP///////wUAAAACABAAC7hcwmO75UZAiEtypBVBm3gEAAAAAAADAAAAAAADAAAAAwADAAAAAAADAAAAAwADAAAAAAD///////8DAAAAAAD///////8DAAAAAAD///////8DAAAAAAD///////8DAAIA////////BQAAAAMAEAALpwPlvf6VskGFyCaCplEqhQQAAAABAAMAAAACAAMAAAABAAMAAAAC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CAI4OAAAAAAAAAAAAAP////+DAIMAAAAFX2lkABAAAAAEuFzCY7vlRkCIS3KkFUGbeANEYXRhABsAAAAETGlua2VkU2hhcGVEYXRhAAUAAAAAAAJOYW1lABkAAABMaW5rZWRTaGFwZXNEYXRhUHJvcGVydHkAEFZlcnNpb24AAQAAAAlMYXN0V3JpdGUAl8+UKJsBAAAAAQD/////xgDGAAAABV9pZAAQAAAABKcD5b3+lbJBhcgmgqZRKoUDRGF0YQBTAAAACFByZXNlbnRhdGlvblNjYW5uZWRGb3JMaW5rZWRTaGFwZXMAAAJOdW1iZXJGb3JtYXRTZXBhcmF0b3JNb2RlAAoAAABBdXRvbWF0aWMAAAJOYW1lACQAAABMaW5rZWRTaGFwZVByZXNlbnRhdGlvblNldHRpbmdzRGF0YQAQVmVyc2lvbgAAAAAACUxhc3RXcml0ZQC0z5Qom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AAIDAAAAAAAAAAAAAAgAf///////////////wAAAP///////////////wUAAAADAP///////wUAAAACAP///////wUAAAACAP///////wUAAAACAP///////////////////////////////////////////////////////////////////////////////////////////////////////////////////////////////////////////////////////////////////////////////////////////////////////////////////////////////////////////////////////////////////////////////////////////////////////////////////////////////////////////////////////////////////////////////////////////////////////////////////////////////////////////////////////////////wEAIAH///////////////8AAA7///////8FAAAAAgD///////////////////////////////////////////////////////////////////////////////////////////////////////////////////////////////////////////////////////////////////////////////////////////////////////////////////////////////////////////////////////////////////////////////////////////////////////////////////////////////////////////////////////////////////////////////////////////////////////////////////////////////////////////////////////////////////////////////////////////////////////////////////////8CAAQBAwAAAAIA////////GgAGTGlua2VkU2hhcGVzRGF0YVByb3BlcnR5XzEEAAAAAAAFAAAAAwAFAAAAAQAFAAAAAAD///////8FAAAAAAD///////8FAAAAAAD///////8DAAEBAwAAAAMA////////JQAGTGlua2VkU2hhcGVQcmVzZW50YXRpb25TZXR0aW5nc0RhdGFfMAQAAAAB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9015091999543694"/>
  <p:tag name="EMPOWERCHARTSPROPERTIES_A_LENGTH" val="24576"/>
</p:tagLst>
</file>

<file path=ppt/tags/tag2.xml><?xml version="1.0" encoding="utf-8"?>
<p:tagLst xmlns:a="http://schemas.openxmlformats.org/drawingml/2006/main" xmlns:r="http://schemas.openxmlformats.org/officeDocument/2006/relationships" xmlns:p="http://schemas.openxmlformats.org/presentationml/2006/main">
  <p:tag name="MIO_DBID" val="B8FCB12D-AF03-49EB-9F79-BB019BE99E1E"/>
  <p:tag name="MIO_EKGUID" val="3df9eefb-a076-418f-9139-34fa658f1c43"/>
  <p:tag name="MIO_HDS" val="True"/>
  <p:tag name="MIO_LASTDOWNLOADED" val="15.07.2025 11:28:31.044"/>
  <p:tag name="MIO_OBJECTNAME" val="July 15 2025 Template"/>
  <p:tag name="MIO_SKIPVERSION" val="01.01.0001 00:00:00"/>
  <p:tag name="MIO_UPDATE" val="True"/>
  <p:tag name="MIO_VERSION" val="15.07.2025 16:28:11"/>
</p:tagLst>
</file>

<file path=ppt/tags/tag3.xml><?xml version="1.0" encoding="utf-8"?>
<p:tagLst xmlns:a="http://schemas.openxmlformats.org/drawingml/2006/main" xmlns:r="http://schemas.openxmlformats.org/officeDocument/2006/relationships" xmlns:p="http://schemas.openxmlformats.org/presentationml/2006/main">
  <p:tag name="MIO_DBID" val="B8FCB12D-AF03-49EB-9F79-BB019BE99E1E"/>
  <p:tag name="MIO_EKGUID" val="3df9eefb-a076-418f-9139-34fa658f1c43"/>
  <p:tag name="MIO_HDS" val="True"/>
  <p:tag name="MIO_LASTDOWNLOADED" val="15.07.2025 11:28:31.044"/>
  <p:tag name="MIO_OBJECTNAME" val="July 15 2025 Template"/>
  <p:tag name="MIO_SKIPVERSION" val="01.01.0001 00:00:00"/>
  <p:tag name="MIO_UPDATE" val="True"/>
  <p:tag name="MIO_VERSION" val="15.07.2025 16:28:11"/>
</p:tagLst>
</file>

<file path=ppt/theme/theme1.xml><?xml version="1.0" encoding="utf-8"?>
<a:theme xmlns:a="http://schemas.openxmlformats.org/drawingml/2006/main" name="1_Master theme with ribbon">
  <a:themeElements>
    <a:clrScheme name="ACCME 2025">
      <a:dk1>
        <a:srgbClr val="000000"/>
      </a:dk1>
      <a:lt1>
        <a:srgbClr val="FFFFFF"/>
      </a:lt1>
      <a:dk2>
        <a:srgbClr val="032437"/>
      </a:dk2>
      <a:lt2>
        <a:srgbClr val="F8F8F8"/>
      </a:lt2>
      <a:accent1>
        <a:srgbClr val="59B6E7"/>
      </a:accent1>
      <a:accent2>
        <a:srgbClr val="005D91"/>
      </a:accent2>
      <a:accent3>
        <a:srgbClr val="B6D669"/>
      </a:accent3>
      <a:accent4>
        <a:srgbClr val="6A395D"/>
      </a:accent4>
      <a:accent5>
        <a:srgbClr val="D8273F"/>
      </a:accent5>
      <a:accent6>
        <a:srgbClr val="F4854F"/>
      </a:accent6>
      <a:hlink>
        <a:srgbClr val="F16E6C"/>
      </a:hlink>
      <a:folHlink>
        <a:srgbClr val="736F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 theme with ribbon" id="{0C6D8CFE-CC1A-4E53-B94B-CDDAD7108C98}" vid="{A2150819-8755-4C76-BB87-DAC42903C6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A7B6212-FCC8-5B4F-AECB-A2163C9A4814}">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bcb126d8-f57f-46b5-8ba8-e318ab9cd9cb">02-Meeting Materials</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F74AD9378ABB4586FEBB23A9F04B0D" ma:contentTypeVersion="3" ma:contentTypeDescription="Create a new document." ma:contentTypeScope="" ma:versionID="9d63fc8a8c2b63cb5b209392dd72ddc0">
  <xsd:schema xmlns:xsd="http://www.w3.org/2001/XMLSchema" xmlns:xs="http://www.w3.org/2001/XMLSchema" xmlns:p="http://schemas.microsoft.com/office/2006/metadata/properties" xmlns:ns2="bcb126d8-f57f-46b5-8ba8-e318ab9cd9cb" xmlns:ns3="44f0cfd5-9402-4be6-9ee5-4095c435db62" targetNamespace="http://schemas.microsoft.com/office/2006/metadata/properties" ma:root="true" ma:fieldsID="301517f5686b3a6b5eac0ff659d5f560" ns2:_="" ns3:_="">
    <xsd:import namespace="bcb126d8-f57f-46b5-8ba8-e318ab9cd9cb"/>
    <xsd:import namespace="44f0cfd5-9402-4be6-9ee5-4095c435db62"/>
    <xsd:element name="properties">
      <xsd:complexType>
        <xsd:sequence>
          <xsd:element name="documentManagement">
            <xsd:complexType>
              <xsd:all>
                <xsd:element ref="ns2:Document_x0020_Typ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126d8-f57f-46b5-8ba8-e318ab9cd9cb"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01-Agenda"/>
          <xsd:enumeration value="02-Meeting Materials"/>
          <xsd:enumeration value="03-Event Logistics"/>
          <xsd:enumeration value="04-Confirmation of Arrangements"/>
          <xsd:enumeration value="05-Travel Arrangements"/>
          <xsd:enumeration value="06-Abstract Submission"/>
          <xsd:enumeration value="07-Post Meeting"/>
        </xsd:restriction>
      </xsd:simpleType>
    </xsd:element>
  </xsd:schema>
  <xsd:schema xmlns:xsd="http://www.w3.org/2001/XMLSchema" xmlns:xs="http://www.w3.org/2001/XMLSchema" xmlns:dms="http://schemas.microsoft.com/office/2006/documentManagement/types" xmlns:pc="http://schemas.microsoft.com/office/infopath/2007/PartnerControls" targetNamespace="44f0cfd5-9402-4be6-9ee5-4095c435db6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66302-3E70-4156-ABC0-FC6E4BC24B63}">
  <ds:schemaRefs>
    <ds:schemaRef ds:uri="bcb126d8-f57f-46b5-8ba8-e318ab9cd9cb"/>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44f0cfd5-9402-4be6-9ee5-4095c435db62"/>
    <ds:schemaRef ds:uri="http://purl.org/dc/dcmitype/"/>
  </ds:schemaRefs>
</ds:datastoreItem>
</file>

<file path=customXml/itemProps2.xml><?xml version="1.0" encoding="utf-8"?>
<ds:datastoreItem xmlns:ds="http://schemas.openxmlformats.org/officeDocument/2006/customXml" ds:itemID="{28D4408F-B145-4488-A9CE-D1C42790B514}">
  <ds:schemaRefs>
    <ds:schemaRef ds:uri="http://schemas.microsoft.com/sharepoint/v3/contenttype/forms"/>
  </ds:schemaRefs>
</ds:datastoreItem>
</file>

<file path=customXml/itemProps3.xml><?xml version="1.0" encoding="utf-8"?>
<ds:datastoreItem xmlns:ds="http://schemas.openxmlformats.org/officeDocument/2006/customXml" ds:itemID="{4145302C-39A6-475B-AA64-0CA338D81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126d8-f57f-46b5-8ba8-e318ab9cd9cb"/>
    <ds:schemaRef ds:uri="44f0cfd5-9402-4be6-9ee5-4095c435db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749</TotalTime>
  <Words>66</Words>
  <Application>Microsoft Office PowerPoint</Application>
  <PresentationFormat>On-screen Show (16:9)</PresentationFormat>
  <Paragraphs>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Manrope</vt:lpstr>
      <vt:lpstr>Manrope Medium</vt:lpstr>
      <vt:lpstr>Manrope SemiBold</vt:lpstr>
      <vt:lpstr>Wingdings</vt:lpstr>
      <vt:lpstr>1_Master theme with ribbon</vt:lpstr>
      <vt:lpstr>CME Passport: Claim Your Profile Your CME, Automatically Tracked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Caleb Hays</dc:creator>
  <cp:lastModifiedBy>Ellen Sullivan</cp:lastModifiedBy>
  <cp:revision>16</cp:revision>
  <cp:lastPrinted>2026-01-09T19:25:31Z</cp:lastPrinted>
  <dcterms:created xsi:type="dcterms:W3CDTF">2025-12-16T19:13:08Z</dcterms:created>
  <dcterms:modified xsi:type="dcterms:W3CDTF">2026-03-03T18:52:28Z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0x010100A4F74AD9378ABB4586FEBB23A9F04B0D</vt:lpwstr>
  </property>
</Properties>
</file>